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81" r:id="rId5"/>
    <p:sldMasterId id="2147483782" r:id="rId6"/>
    <p:sldMasterId id="2147483783" r:id="rId7"/>
    <p:sldMasterId id="2147483784" r:id="rId8"/>
    <p:sldMasterId id="214748378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Lst>
  <p:sldSz cy="5143500" cx="9144000"/>
  <p:notesSz cx="6858000" cy="9144000"/>
  <p:embeddedFontLst>
    <p:embeddedFont>
      <p:font typeface="Space Mono"/>
      <p:regular r:id="rId67"/>
      <p:bold r:id="rId68"/>
      <p:italic r:id="rId69"/>
      <p:boldItalic r:id="rId70"/>
    </p:embeddedFont>
    <p:embeddedFont>
      <p:font typeface="Proxima Nova"/>
      <p:regular r:id="rId71"/>
      <p:bold r:id="rId72"/>
      <p:italic r:id="rId73"/>
      <p:boldItalic r:id="rId74"/>
    </p:embeddedFont>
    <p:embeddedFont>
      <p:font typeface="Poppins"/>
      <p:regular r:id="rId75"/>
      <p:bold r:id="rId76"/>
      <p:italic r:id="rId77"/>
      <p:boldItalic r:id="rId78"/>
    </p:embeddedFont>
    <p:embeddedFont>
      <p:font typeface="Poppins Light"/>
      <p:regular r:id="rId79"/>
      <p:bold r:id="rId80"/>
      <p:italic r:id="rId81"/>
      <p:boldItalic r:id="rId82"/>
    </p:embeddedFont>
    <p:embeddedFont>
      <p:font typeface="Poppins Medium"/>
      <p:regular r:id="rId83"/>
      <p:bold r:id="rId84"/>
      <p:italic r:id="rId85"/>
      <p:boldItalic r:id="rId86"/>
    </p:embeddedFont>
    <p:embeddedFont>
      <p:font typeface="Helvetica Neue"/>
      <p:regular r:id="rId87"/>
      <p:bold r:id="rId88"/>
      <p:italic r:id="rId89"/>
      <p:boldItalic r:id="rId90"/>
    </p:embeddedFont>
    <p:embeddedFont>
      <p:font typeface="Roboto Mono"/>
      <p:regular r:id="rId91"/>
      <p:bold r:id="rId92"/>
      <p:italic r:id="rId93"/>
      <p:boldItalic r:id="rId94"/>
    </p:embeddedFont>
    <p:embeddedFont>
      <p:font typeface="Helvetica Neue Light"/>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25DA88-E080-4B75-8AFB-58449C091991}">
  <a:tblStyle styleId="{4625DA88-E080-4B75-8AFB-58449C0919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font" Target="fonts/HelveticaNeueLight-regular.fntdata"/><Relationship Id="rId94" Type="http://schemas.openxmlformats.org/officeDocument/2006/relationships/font" Target="fonts/RobotoMono-boldItalic.fntdata"/><Relationship Id="rId97" Type="http://schemas.openxmlformats.org/officeDocument/2006/relationships/font" Target="fonts/HelveticaNeueLight-italic.fntdata"/><Relationship Id="rId96" Type="http://schemas.openxmlformats.org/officeDocument/2006/relationships/font" Target="fonts/HelveticaNeueLight-bold.fntdata"/><Relationship Id="rId11" Type="http://schemas.openxmlformats.org/officeDocument/2006/relationships/slide" Target="slides/slide1.xml"/><Relationship Id="rId10" Type="http://schemas.openxmlformats.org/officeDocument/2006/relationships/notesMaster" Target="notesMasters/notesMaster1.xml"/><Relationship Id="rId98" Type="http://schemas.openxmlformats.org/officeDocument/2006/relationships/font" Target="fonts/HelveticaNeueLight-boldItalic.fntdata"/><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font" Target="fonts/RobotoMono-regular.fntdata"/><Relationship Id="rId90" Type="http://schemas.openxmlformats.org/officeDocument/2006/relationships/font" Target="fonts/HelveticaNeue-boldItalic.fntdata"/><Relationship Id="rId93" Type="http://schemas.openxmlformats.org/officeDocument/2006/relationships/font" Target="fonts/RobotoMono-italic.fntdata"/><Relationship Id="rId92" Type="http://schemas.openxmlformats.org/officeDocument/2006/relationships/font" Target="fonts/RobotoMono-bold.fntdata"/><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84" Type="http://schemas.openxmlformats.org/officeDocument/2006/relationships/font" Target="fonts/PoppinsMedium-bold.fntdata"/><Relationship Id="rId83" Type="http://schemas.openxmlformats.org/officeDocument/2006/relationships/font" Target="fonts/PoppinsMedium-regular.fntdata"/><Relationship Id="rId86" Type="http://schemas.openxmlformats.org/officeDocument/2006/relationships/font" Target="fonts/PoppinsMedium-boldItalic.fntdata"/><Relationship Id="rId85" Type="http://schemas.openxmlformats.org/officeDocument/2006/relationships/font" Target="fonts/PoppinsMedium-italic.fntdata"/><Relationship Id="rId88" Type="http://schemas.openxmlformats.org/officeDocument/2006/relationships/font" Target="fonts/HelveticaNeue-bold.fntdata"/><Relationship Id="rId87" Type="http://schemas.openxmlformats.org/officeDocument/2006/relationships/font" Target="fonts/HelveticaNeue-regular.fntdata"/><Relationship Id="rId89" Type="http://schemas.openxmlformats.org/officeDocument/2006/relationships/font" Target="fonts/HelveticaNeue-italic.fntdata"/><Relationship Id="rId80" Type="http://schemas.openxmlformats.org/officeDocument/2006/relationships/font" Target="fonts/PoppinsLight-bold.fntdata"/><Relationship Id="rId82" Type="http://schemas.openxmlformats.org/officeDocument/2006/relationships/font" Target="fonts/PoppinsLight-boldItalic.fntdata"/><Relationship Id="rId81" Type="http://schemas.openxmlformats.org/officeDocument/2006/relationships/font" Target="fonts/PoppinsLigh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ProximaNova-italic.fntdata"/><Relationship Id="rId72" Type="http://schemas.openxmlformats.org/officeDocument/2006/relationships/font" Target="fonts/ProximaNova-bold.fntdata"/><Relationship Id="rId75" Type="http://schemas.openxmlformats.org/officeDocument/2006/relationships/font" Target="fonts/Poppins-regular.fntdata"/><Relationship Id="rId74" Type="http://schemas.openxmlformats.org/officeDocument/2006/relationships/font" Target="fonts/ProximaNova-boldItalic.fntdata"/><Relationship Id="rId77" Type="http://schemas.openxmlformats.org/officeDocument/2006/relationships/font" Target="fonts/Poppins-italic.fntdata"/><Relationship Id="rId76" Type="http://schemas.openxmlformats.org/officeDocument/2006/relationships/font" Target="fonts/Poppins-bold.fntdata"/><Relationship Id="rId79" Type="http://schemas.openxmlformats.org/officeDocument/2006/relationships/font" Target="fonts/PoppinsLight-regular.fntdata"/><Relationship Id="rId78" Type="http://schemas.openxmlformats.org/officeDocument/2006/relationships/font" Target="fonts/Poppins-boldItalic.fntdata"/><Relationship Id="rId71" Type="http://schemas.openxmlformats.org/officeDocument/2006/relationships/font" Target="fonts/ProximaNova-regular.fntdata"/><Relationship Id="rId70" Type="http://schemas.openxmlformats.org/officeDocument/2006/relationships/font" Target="fonts/SpaceMono-boldItalic.fntdata"/><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font" Target="fonts/SpaceMono-bold.fntdata"/><Relationship Id="rId67" Type="http://schemas.openxmlformats.org/officeDocument/2006/relationships/font" Target="fonts/SpaceMono-regular.fntdata"/><Relationship Id="rId60" Type="http://schemas.openxmlformats.org/officeDocument/2006/relationships/slide" Target="slides/slide50.xml"/><Relationship Id="rId69" Type="http://schemas.openxmlformats.org/officeDocument/2006/relationships/font" Target="fonts/SpaceMono-italic.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139e774784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139e774784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Welcome students to the session and set the tone for the day by sharing the agenda, establishing rapport, and preparing students to engage with the material.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Greet students warmly as they join.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Welcome back, everyone! I hope you’re ready for another exciting session. Today, we’ll dive into understanding Big(O) notation and how to optimize our code for efficiency.</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225f9d4efd_0_2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3225f9d4efd_0_2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Looking for dinosaurs in box of 5 toys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If look 1 by 1 and it takes 1 second</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Then if you have a box of 10 toys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Take 10 seconds → </a:t>
            </a:r>
            <a:r>
              <a:rPr lang="en">
                <a:solidFill>
                  <a:schemeClr val="dk1"/>
                </a:solidFill>
              </a:rPr>
              <a:t>growth</a:t>
            </a:r>
            <a:r>
              <a:rPr lang="en">
                <a:solidFill>
                  <a:schemeClr val="dk1"/>
                </a:solidFill>
              </a:rPr>
              <a:t> is linear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Explain common Big(O) complexities and their practical implications.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Provide examples of algorithms with different complexities to help students understand how performance scales.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 are some common Big(O) complexities: O(1) is constant time, O(log n) is logarithmic, O(n) is linear, O(n log n) is log-linear, and O(n²) is quadratic.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Each of these represents how an algorithm’s performance changes as the input size increases.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accessing an element in an array is O(1), while finding an element in a sorted array using binary search is O(log n). Sorting algorithms like merge sort are typically O(n log n), and nested loops are O(n²).</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Prompt: "Can you think of an algorithm or operation you’ve used that fits into one of these categories?"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3225f9d4efd_0_2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3225f9d4efd_0_2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Connect theoretical complexities to specific coding examples.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 relatable examples to clarify how different complexities manifest in code.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look at examples: Checking if a number is even is O(1), finding an element in a sorted array with binary search is O(log n), and summing all elements in an unsorted array is 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Each example helps us understand how the complexity relates to the problem size and the operations performed.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Notice that for larger input sizes, higher complexities like O(n²) grow significantly faster, which can make algorithms inefficient.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"Which of these examples do you encounter most often in your coding practice? How do you handle performance concerns?"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3225f9d4efd_0_2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3225f9d4efd_0_2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Provide an overview of common time and space complexities from fastest to slowest to help students understand algorithm efficiency at a high level.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different types of time and space complexities listed on the slide.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examples to help students connect each complexity to real-world coding scenarios.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practical importance of choosing efficient algorithms and data structures.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table breaks down common time and space complexities from fastest to slowest. It shows how the performance of an algorithm or function scales with the size of the input.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Let’s start with constant time, O(1). This is the fastest complexity, where the operation takes the same time no matter how large the input is. For example, accessing an element in an array by index.</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Next, we have linear time, O(n). Here, the runtime grows proportionally with the input size, like iterating through a list to find the maximum value.</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At the slower end, we see quadratic time, O(n²), where the runtime grows exponentially as the input size increases. This happens with nested loops, such as in bubble sort.</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space complexity, we measure how much additional memory the algorithm requires. Constant space, O(1), means no extra memory is used beyond a few fixed variables, while O(n²) space grows exponentially with input size.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you think of a problem or task where constant time or linear time might apply? How about a scenario where quadratic time is unavoidable?"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Prompt: "Why is it important to consider space complexity, especially in systems with limited memory?"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"If you’ve used sorting algorithms before, can you identify which category their complexities might fall into from this table?"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225f9d4efd_0_2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3225f9d4efd_0_2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log₂(n)</a:t>
            </a:r>
            <a:r>
              <a:rPr lang="en">
                <a:solidFill>
                  <a:schemeClr val="dk1"/>
                </a:solidFill>
              </a:rPr>
              <a:t> → “How many times can I cut this in half before I get to 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have a </a:t>
            </a:r>
            <a:r>
              <a:rPr b="1" lang="en">
                <a:solidFill>
                  <a:schemeClr val="dk1"/>
                </a:solidFill>
              </a:rPr>
              <a:t>magic toy doubling machine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You put in </a:t>
            </a:r>
            <a:r>
              <a:rPr b="1" lang="en">
                <a:solidFill>
                  <a:schemeClr val="dk1"/>
                </a:solidFill>
              </a:rPr>
              <a:t>1 toy</a:t>
            </a:r>
            <a:r>
              <a:rPr lang="en">
                <a:solidFill>
                  <a:schemeClr val="dk1"/>
                </a:solidFill>
              </a:rPr>
              <a:t>, get back </a:t>
            </a:r>
            <a:r>
              <a:rPr b="1" lang="en">
                <a:solidFill>
                  <a:schemeClr val="dk1"/>
                </a:solidFill>
              </a:rPr>
              <a:t>2 toys</a:t>
            </a:r>
            <a:r>
              <a:rPr lang="en">
                <a:solidFill>
                  <a:schemeClr val="dk1"/>
                </a:solidFill>
              </a:rPr>
              <a:t> → that’s 1 step</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put in </a:t>
            </a:r>
            <a:r>
              <a:rPr b="1" lang="en">
                <a:solidFill>
                  <a:schemeClr val="dk1"/>
                </a:solidFill>
              </a:rPr>
              <a:t>2 toys</a:t>
            </a:r>
            <a:r>
              <a:rPr lang="en">
                <a:solidFill>
                  <a:schemeClr val="dk1"/>
                </a:solidFill>
              </a:rPr>
              <a:t>, get </a:t>
            </a:r>
            <a:r>
              <a:rPr b="1" lang="en">
                <a:solidFill>
                  <a:schemeClr val="dk1"/>
                </a:solidFill>
              </a:rPr>
              <a:t>4 toys</a:t>
            </a:r>
            <a:r>
              <a:rPr lang="en">
                <a:solidFill>
                  <a:schemeClr val="dk1"/>
                </a:solidFill>
              </a:rPr>
              <a:t> → that’s 2 steps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put in </a:t>
            </a:r>
            <a:r>
              <a:rPr b="1" lang="en">
                <a:solidFill>
                  <a:schemeClr val="dk1"/>
                </a:solidFill>
              </a:rPr>
              <a:t>4 toys</a:t>
            </a:r>
            <a:r>
              <a:rPr lang="en">
                <a:solidFill>
                  <a:schemeClr val="dk1"/>
                </a:solidFill>
              </a:rPr>
              <a:t>, get </a:t>
            </a:r>
            <a:r>
              <a:rPr b="1" lang="en">
                <a:solidFill>
                  <a:schemeClr val="dk1"/>
                </a:solidFill>
              </a:rPr>
              <a:t>8 toys</a:t>
            </a:r>
            <a:r>
              <a:rPr lang="en">
                <a:solidFill>
                  <a:schemeClr val="dk1"/>
                </a:solidFill>
              </a:rPr>
              <a:t> → that’s 3 steps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put in </a:t>
            </a:r>
            <a:r>
              <a:rPr b="1" lang="en">
                <a:solidFill>
                  <a:schemeClr val="dk1"/>
                </a:solidFill>
              </a:rPr>
              <a:t>8 toys</a:t>
            </a:r>
            <a:r>
              <a:rPr lang="en">
                <a:solidFill>
                  <a:schemeClr val="dk1"/>
                </a:solidFill>
              </a:rPr>
              <a:t>, get </a:t>
            </a:r>
            <a:r>
              <a:rPr b="1" lang="en">
                <a:solidFill>
                  <a:schemeClr val="dk1"/>
                </a:solidFill>
              </a:rPr>
              <a:t>16 toys</a:t>
            </a:r>
            <a:r>
              <a:rPr lang="en">
                <a:solidFill>
                  <a:schemeClr val="dk1"/>
                </a:solidFill>
              </a:rPr>
              <a:t> → that’s 4 steps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every time, the toys </a:t>
            </a:r>
            <a:r>
              <a:rPr b="1" lang="en">
                <a:solidFill>
                  <a:schemeClr val="dk1"/>
                </a:solidFill>
              </a:rPr>
              <a:t>double</a:t>
            </a:r>
            <a:r>
              <a:rPr lang="en">
                <a:solidFill>
                  <a:schemeClr val="dk1"/>
                </a:solidFill>
              </a:rPr>
              <a: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Now the question is:</a:t>
            </a:r>
            <a:endParaRPr b="1" sz="1300">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“If I have </a:t>
            </a:r>
            <a:r>
              <a:rPr b="1" lang="en">
                <a:solidFill>
                  <a:schemeClr val="dk1"/>
                </a:solidFill>
              </a:rPr>
              <a:t>16 toys</a:t>
            </a:r>
            <a:r>
              <a:rPr lang="en">
                <a:solidFill>
                  <a:schemeClr val="dk1"/>
                </a:solidFill>
              </a:rPr>
              <a:t>, how many times did I have to double to get that many?”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Answer: </a:t>
            </a:r>
            <a:r>
              <a:rPr b="1" lang="en">
                <a:solidFill>
                  <a:schemeClr val="dk1"/>
                </a:solidFill>
              </a:rPr>
              <a:t>4 times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Because: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1 → 2 (1x)</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2 → 4 (2x)</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4 → 8 (3x)</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8 → 16 (4x)</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THAT is what a log means!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Specifically:</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log₂(16) = 4</a:t>
            </a:r>
            <a:r>
              <a:rPr lang="en">
                <a:solidFill>
                  <a:schemeClr val="dk1"/>
                </a:solidFill>
              </a:rPr>
              <a:t> → because 2 × 2 × 2 × 2 = 16</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logarithmic and log-linear time and space complexities and their significance in algorithm analysis.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Focus on explaining the definitions of logarithmic and log-linear complexities.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real-world examples of algorithms that fall under these categories.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how these complexities are faster than linear and quadratic time but slower than constant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table highlights logarithmic and log-linear complexities, which are commonly found in efficient algorithms.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Logarithmic time, O(log(n)), is often associated with divide-and-conquer strategies, like binary search. Here, the input size is repeatedly halved, resulting in a very efficient algorithm.</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Log-linear time, O(n log(n)), is typical of efficient sorting algorithms like merge sort or quicksort. It combines a linear pass through the data with a logarithmic division of the problem.</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space complexity, logarithmic space, O(log(n)), might occur in recursive algorithms where the depth of the recursion tree is proportional to log(n). Log-linear space, O(n log(n)), is less common but can appear in certain sorting algorithms that require additional memory.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complexities strike a balance between speed and scalability, making them ideal for large datasets when constant time isn’t achievable.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"Have you used binary search or sorting algorithms like merge sort before? Can you explain why they might have these complexities?"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Prompt: "Why is O(log(n)) often considered one of the best trade-offs between efficiency and scalability?"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"Think of a problem where you might need to divide the input repeatedly or sort efficiently. How does the complexity guide your choice of algorithm?"</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33d3adcf2d7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33d3adcf2d7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Introduce Big(O) notation and its significance in analyzing algorithm efficiency.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concept of Big(O) and how it evaluates time and space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its importance in technical interviews and real-world problem-solving.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Big(O) is a way to describe the efficiency of an algorithm. It tells us how the runtime or memory usage changes as the input size grows.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time complexity measures how fast your code runs, while space complexity measures how much memory your algorithm needs.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use Big(O) to make predictions about performance and to compare different approaches to solving a problem.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explore examples ranging from O(1) for constant time operations to O(n²) for more complex algorithms like nested loops.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"When you hear Big(O), what questions or challenges come to mind?"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3d3adcf2d7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3d3adcf2d7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Introduce Big(O) notation and its significance in analyzing algorithm efficiency.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concept of Big(O) and how it evaluates time and space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its importance in technical interviews and real-world problem-solving.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Big(O) is a way to describe the efficiency of an algorithm. It tells us how the runtime or memory usage changes as the input size grows.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time complexity measures how fast your code runs, while space complexity measures how much memory your algorithm needs.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use Big(O) to make predictions about performance and to compare different approaches to solving a problem.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explore examples ranging from O(1) for constant time operations to O(n²) for more complex algorithms like nested loops.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"When you hear Big(O), what questions or challenges come to mind?"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33d3adcf2d7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33d3adcf2d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Introduce Big(O) notation and its significance in analyzing algorithm efficiency.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concept of Big(O) and how it evaluates time and space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its importance in technical interviews and real-world problem-solving.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Big(O) is a way to describe the efficiency of an algorithm. It tells us how the runtime or memory usage changes as the input size grows.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time complexity measures how fast your code runs, while space complexity measures how much memory your algorithm needs.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use Big(O) to make predictions about performance and to compare different approaches to solving a problem.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explore examples ranging from O(1) for constant time operations to O(n²) for more complex algorithms like nested loops.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"When you hear Big(O), what questions or challenges come to mind?"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3d3adcf2d7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3d3adcf2d7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Introduce Big(O) notation and its significance in analyzing algorithm efficiency.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concept of Big(O) and how it evaluates time and space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its importance in technical interviews and real-world problem-solving.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Big(O) is a way to describe the efficiency of an algorithm. It tells us how the runtime or memory usage changes as the input size grows.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time complexity measures how fast your code runs, while space complexity measures how much memory your algorithm needs.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use Big(O) to make predictions about performance and to compare different approaches to solving a problem.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explore examples ranging from O(1) for constant time operations to O(n²) for more complex algorithms like nested loops.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"When you hear Big(O), what questions or challenges come to mind?"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33d3adcf2d7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33d3adcf2d7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Introduce Big(O) notation and its significance in analyzing algorithm efficiency.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concept of Big(O) and how it evaluates time and space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its importance in technical interviews and real-world problem-solving.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Big(O) is a way to describe the efficiency of an algorithm. It tells us how the runtime or memory usage changes as the input size grows.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time complexity measures how fast your code runs, while space complexity measures how much memory your algorithm needs.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use Big(O) to make predictions about performance and to compare different approaches to solving a problem.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explore examples ranging from O(1) for constant time operations to O(n²) for more complex algorithms like nested loops.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"When you hear Big(O), what questions or challenges come to mind?"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3d3adcf2d7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3d3adcf2d7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139e774784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139e774784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Set expectations for the session by clearly outlining the agenda and providing a roadmap for students to follow.</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Share your screen to display the agenda slide.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Briefly walk through each item on the agenda.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main learning objectives for the session.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Here’s what we’ll be covering today. First, we’ll spend some time discussing Big(O) notation—understanding how we can measure the efficiency of our algorithms in terms of time and space.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we’ll explore optimization techniques that help us write more efficient code.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a short break, we’ll jump into collaborative problem solving where you’ll apply what you’ve learned.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finally, we’ll wrap up with reflections and reminders for the week.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"Which of these topics are you most looking forward to learning about today?" to gauge interest.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Invite students to share what they already know about Big(O) or optimization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Address any questions about the agenda before moving forward.</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3d3adcf2d7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3d3adcf2d7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Analyze the time and space complexity of the </a:t>
            </a:r>
            <a:r>
              <a:rPr lang="en">
                <a:solidFill>
                  <a:srgbClr val="188038"/>
                </a:solidFill>
                <a:latin typeface="Roboto Mono"/>
                <a:ea typeface="Roboto Mono"/>
                <a:cs typeface="Roboto Mono"/>
                <a:sym typeface="Roboto Mono"/>
              </a:rPr>
              <a:t>get_element_at_index</a:t>
            </a:r>
            <a:r>
              <a:rPr lang="en">
                <a:solidFill>
                  <a:schemeClr val="dk1"/>
                </a:solidFill>
              </a:rPr>
              <a:t> function.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Guide students through the analysis of the function step by step.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Explain why both time and space complexities are O(1).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function, </a:t>
            </a:r>
            <a:r>
              <a:rPr lang="en">
                <a:solidFill>
                  <a:srgbClr val="188038"/>
                </a:solidFill>
                <a:latin typeface="Roboto Mono"/>
                <a:ea typeface="Roboto Mono"/>
                <a:cs typeface="Roboto Mono"/>
                <a:sym typeface="Roboto Mono"/>
              </a:rPr>
              <a:t>get_element_at_index</a:t>
            </a:r>
            <a:r>
              <a:rPr lang="en">
                <a:solidFill>
                  <a:schemeClr val="dk1"/>
                </a:solidFill>
              </a:rPr>
              <a:t>, retrieves an element from a list at a specified index. Let’s analyze its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lang="en">
                <a:solidFill>
                  <a:srgbClr val="188038"/>
                </a:solidFill>
                <a:latin typeface="Roboto Mono"/>
                <a:ea typeface="Roboto Mono"/>
                <a:cs typeface="Roboto Mono"/>
                <a:sym typeface="Roboto Mono"/>
              </a:rPr>
              <a:t>if</a:t>
            </a:r>
            <a:r>
              <a:rPr lang="en">
                <a:solidFill>
                  <a:schemeClr val="dk1"/>
                </a:solidFill>
              </a:rPr>
              <a:t> condition checks whether the index is within bounds: </a:t>
            </a:r>
            <a:r>
              <a:rPr lang="en">
                <a:solidFill>
                  <a:srgbClr val="188038"/>
                </a:solidFill>
                <a:latin typeface="Roboto Mono"/>
                <a:ea typeface="Roboto Mono"/>
                <a:cs typeface="Roboto Mono"/>
                <a:sym typeface="Roboto Mono"/>
              </a:rPr>
              <a:t>index &lt; 0 or index &gt;= len(lst)</a:t>
            </a:r>
            <a:r>
              <a:rPr lang="en">
                <a:solidFill>
                  <a:schemeClr val="dk1"/>
                </a:solidFill>
              </a:rPr>
              <a:t>. This is a simple comparison and takes constant time, O(1).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the index is valid, the function retrieves the element with </a:t>
            </a:r>
            <a:r>
              <a:rPr lang="en">
                <a:solidFill>
                  <a:srgbClr val="188038"/>
                </a:solidFill>
                <a:latin typeface="Roboto Mono"/>
                <a:ea typeface="Roboto Mono"/>
                <a:cs typeface="Roboto Mono"/>
                <a:sym typeface="Roboto Mono"/>
              </a:rPr>
              <a:t>lst[index]</a:t>
            </a:r>
            <a:r>
              <a:rPr lang="en">
                <a:solidFill>
                  <a:schemeClr val="dk1"/>
                </a:solidFill>
              </a:rPr>
              <a:t>. Accessing an element by index in a Python list is also O(1), thanks to Python's list implementation.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 additional data structures are created, so the memory usage is constant, O(1). This makes both the time and space complexities O(1).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accessing an element in a Python list is O(1)? Can you think of any exceptions to this?"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225f9d4efd_0_2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3225f9d4efd_0_2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225f9d4efd_0_2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225f9d4efd_0_2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Analyze the time and space complexity of the </a:t>
            </a:r>
            <a:r>
              <a:rPr lang="en">
                <a:solidFill>
                  <a:srgbClr val="188038"/>
                </a:solidFill>
                <a:latin typeface="Roboto Mono"/>
                <a:ea typeface="Roboto Mono"/>
                <a:cs typeface="Roboto Mono"/>
                <a:sym typeface="Roboto Mono"/>
              </a:rPr>
              <a:t>get_element_at_index</a:t>
            </a:r>
            <a:r>
              <a:rPr lang="en">
                <a:solidFill>
                  <a:schemeClr val="dk1"/>
                </a:solidFill>
              </a:rPr>
              <a:t> function.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Guide students through the analysis of the function step by step.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Explain why both time and space complexities are O(1).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function, </a:t>
            </a:r>
            <a:r>
              <a:rPr lang="en">
                <a:solidFill>
                  <a:srgbClr val="188038"/>
                </a:solidFill>
                <a:latin typeface="Roboto Mono"/>
                <a:ea typeface="Roboto Mono"/>
                <a:cs typeface="Roboto Mono"/>
                <a:sym typeface="Roboto Mono"/>
              </a:rPr>
              <a:t>get_element_at_index</a:t>
            </a:r>
            <a:r>
              <a:rPr lang="en">
                <a:solidFill>
                  <a:schemeClr val="dk1"/>
                </a:solidFill>
              </a:rPr>
              <a:t>, retrieves an element from a list at a specified index. Let’s analyze its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lang="en">
                <a:solidFill>
                  <a:srgbClr val="188038"/>
                </a:solidFill>
                <a:latin typeface="Roboto Mono"/>
                <a:ea typeface="Roboto Mono"/>
                <a:cs typeface="Roboto Mono"/>
                <a:sym typeface="Roboto Mono"/>
              </a:rPr>
              <a:t>if</a:t>
            </a:r>
            <a:r>
              <a:rPr lang="en">
                <a:solidFill>
                  <a:schemeClr val="dk1"/>
                </a:solidFill>
              </a:rPr>
              <a:t> condition checks whether the index is within bounds: </a:t>
            </a:r>
            <a:r>
              <a:rPr lang="en">
                <a:solidFill>
                  <a:srgbClr val="188038"/>
                </a:solidFill>
                <a:latin typeface="Roboto Mono"/>
                <a:ea typeface="Roboto Mono"/>
                <a:cs typeface="Roboto Mono"/>
                <a:sym typeface="Roboto Mono"/>
              </a:rPr>
              <a:t>index &lt; 0 or index &gt;= len(lst)</a:t>
            </a:r>
            <a:r>
              <a:rPr lang="en">
                <a:solidFill>
                  <a:schemeClr val="dk1"/>
                </a:solidFill>
              </a:rPr>
              <a:t>. This is a simple comparison and takes constant time, O(1).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the index is valid, the function retrieves the element with </a:t>
            </a:r>
            <a:r>
              <a:rPr lang="en">
                <a:solidFill>
                  <a:srgbClr val="188038"/>
                </a:solidFill>
                <a:latin typeface="Roboto Mono"/>
                <a:ea typeface="Roboto Mono"/>
                <a:cs typeface="Roboto Mono"/>
                <a:sym typeface="Roboto Mono"/>
              </a:rPr>
              <a:t>lst[index]</a:t>
            </a:r>
            <a:r>
              <a:rPr lang="en">
                <a:solidFill>
                  <a:schemeClr val="dk1"/>
                </a:solidFill>
              </a:rPr>
              <a:t>. Accessing an element by index in a Python list is also O(1), thanks to Python's list implementation.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 additional data structures are created, so the memory usage is constant, O(1). This makes both the time and space complexities O(1).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accessing an element in a Python list is O(1)? Can you think of any exceptions to this?"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225f9d4efd_0_2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225f9d4efd_0_2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Break down the time complexity of the function visually.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Highlight the constant time operations performed by the function.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first operation checks if the index is out of bounds. This comparison takes constant time, O(1), because it’s independent of the size of the list.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the index is valid, the function accesses the element with </a:t>
            </a:r>
            <a:r>
              <a:rPr lang="en">
                <a:solidFill>
                  <a:srgbClr val="188038"/>
                </a:solidFill>
                <a:latin typeface="Roboto Mono"/>
                <a:ea typeface="Roboto Mono"/>
                <a:cs typeface="Roboto Mono"/>
                <a:sym typeface="Roboto Mono"/>
              </a:rPr>
              <a:t>lst[index]</a:t>
            </a:r>
            <a:r>
              <a:rPr lang="en">
                <a:solidFill>
                  <a:schemeClr val="dk1"/>
                </a:solidFill>
              </a:rPr>
              <a:t>. This is another constant-time operation, O(1).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Since both steps take constant time, the overall time complexity of this function is O(1), regardless of the size of the list.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you think of any cases where checking the index or accessing the element might take longer than O(1)?"</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3225f9d4efd_0_2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3225f9d4efd_0_2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Explain why the space complexity of the function is O(1).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Clarify how the function does not use additional memory beyond the input.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function doesn’t create new data structures or variables that depend on the size of the input list.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only uses a few fixed-size variables: </a:t>
            </a:r>
            <a:r>
              <a:rPr lang="en">
                <a:solidFill>
                  <a:srgbClr val="188038"/>
                </a:solidFill>
                <a:latin typeface="Roboto Mono"/>
                <a:ea typeface="Roboto Mono"/>
                <a:cs typeface="Roboto Mono"/>
                <a:sym typeface="Roboto Mono"/>
              </a:rPr>
              <a:t>lst</a:t>
            </a:r>
            <a:r>
              <a:rPr lang="en">
                <a:solidFill>
                  <a:schemeClr val="dk1"/>
                </a:solidFill>
              </a:rPr>
              <a:t>, </a:t>
            </a:r>
            <a:r>
              <a:rPr lang="en">
                <a:solidFill>
                  <a:srgbClr val="188038"/>
                </a:solidFill>
                <a:latin typeface="Roboto Mono"/>
                <a:ea typeface="Roboto Mono"/>
                <a:cs typeface="Roboto Mono"/>
                <a:sym typeface="Roboto Mono"/>
              </a:rPr>
              <a:t>index</a:t>
            </a:r>
            <a:r>
              <a:rPr lang="en">
                <a:solidFill>
                  <a:schemeClr val="dk1"/>
                </a:solidFill>
              </a:rPr>
              <a:t>, and the return value.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memory usage is constant, O(1), because it doesn’t grow with the size of the input list.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makes the function memory-efficient, even for very large inputs.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Prompt: "How might the space complexity change if this function had to create a copy of the list or store intermediate results?"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33d3adcf2d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33d3adcf2d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225f9d4efd_0_2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3225f9d4efd_0_2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225f9d4efd_0_2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225f9d4efd_0_2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Analyze the time and space complexity of the </a:t>
            </a:r>
            <a:r>
              <a:rPr lang="en">
                <a:solidFill>
                  <a:srgbClr val="188038"/>
                </a:solidFill>
                <a:latin typeface="Roboto Mono"/>
                <a:ea typeface="Roboto Mono"/>
                <a:cs typeface="Roboto Mono"/>
                <a:sym typeface="Roboto Mono"/>
              </a:rPr>
              <a:t>sum_array</a:t>
            </a:r>
            <a:r>
              <a:rPr lang="en">
                <a:solidFill>
                  <a:schemeClr val="dk1"/>
                </a:solidFill>
              </a:rPr>
              <a:t> function.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students through analyzing the function’s operations and their complexities.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function calculates the sum of all elements in an array by iterating through each element.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loop runs once for each of the </a:t>
            </a:r>
            <a:r>
              <a:rPr lang="en">
                <a:solidFill>
                  <a:srgbClr val="188038"/>
                </a:solidFill>
                <a:latin typeface="Roboto Mono"/>
                <a:ea typeface="Roboto Mono"/>
                <a:cs typeface="Roboto Mono"/>
                <a:sym typeface="Roboto Mono"/>
              </a:rPr>
              <a:t>n</a:t>
            </a:r>
            <a:r>
              <a:rPr lang="en">
                <a:solidFill>
                  <a:schemeClr val="dk1"/>
                </a:solidFill>
              </a:rPr>
              <a:t> elements in the array, so the time complexity is 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function only uses a few fixed-size variables: </a:t>
            </a:r>
            <a:r>
              <a:rPr lang="en">
                <a:solidFill>
                  <a:srgbClr val="188038"/>
                </a:solidFill>
                <a:latin typeface="Roboto Mono"/>
                <a:ea typeface="Roboto Mono"/>
                <a:cs typeface="Roboto Mono"/>
                <a:sym typeface="Roboto Mono"/>
              </a:rPr>
              <a:t>total</a:t>
            </a:r>
            <a:r>
              <a:rPr lang="en">
                <a:solidFill>
                  <a:schemeClr val="dk1"/>
                </a:solidFill>
              </a:rPr>
              <a:t> for the running sum and </a:t>
            </a:r>
            <a:r>
              <a:rPr lang="en">
                <a:solidFill>
                  <a:srgbClr val="188038"/>
                </a:solidFill>
                <a:latin typeface="Roboto Mono"/>
                <a:ea typeface="Roboto Mono"/>
                <a:cs typeface="Roboto Mono"/>
                <a:sym typeface="Roboto Mono"/>
              </a:rPr>
              <a:t>num</a:t>
            </a:r>
            <a:r>
              <a:rPr lang="en">
                <a:solidFill>
                  <a:schemeClr val="dk1"/>
                </a:solidFill>
              </a:rPr>
              <a:t> for the current element. This means the space complexity is O(1).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function is efficient in terms of memory but scales linearly with the input size in terms of time.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"What happens to the time complexity if we only sum up a subset of the array, such as the first 100 elements? How does that change the space complexity?"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3225f9d4efd_0_3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3225f9d4efd_0_3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Analyze the time complexity of the </a:t>
            </a:r>
            <a:r>
              <a:rPr lang="en">
                <a:solidFill>
                  <a:srgbClr val="188038"/>
                </a:solidFill>
                <a:latin typeface="Roboto Mono"/>
                <a:ea typeface="Roboto Mono"/>
                <a:cs typeface="Roboto Mono"/>
                <a:sym typeface="Roboto Mono"/>
              </a:rPr>
              <a:t>sum_array</a:t>
            </a:r>
            <a:r>
              <a:rPr lang="en">
                <a:solidFill>
                  <a:schemeClr val="dk1"/>
                </a:solidFill>
              </a:rPr>
              <a:t> function by breaking it down into individual operations.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flowchart step by step to demonstrate the function's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Explain how the time complexity is derived from the loop and constant-time operations.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flowchart illustrates how the </a:t>
            </a:r>
            <a:r>
              <a:rPr lang="en">
                <a:solidFill>
                  <a:srgbClr val="188038"/>
                </a:solidFill>
                <a:latin typeface="Roboto Mono"/>
                <a:ea typeface="Roboto Mono"/>
                <a:cs typeface="Roboto Mono"/>
                <a:sym typeface="Roboto Mono"/>
              </a:rPr>
              <a:t>sum_array</a:t>
            </a:r>
            <a:r>
              <a:rPr lang="en">
                <a:solidFill>
                  <a:schemeClr val="dk1"/>
                </a:solidFill>
              </a:rPr>
              <a:t> function calculates the sum of all elements in an array.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First, the function initializes </a:t>
            </a:r>
            <a:r>
              <a:rPr lang="en">
                <a:solidFill>
                  <a:srgbClr val="188038"/>
                </a:solidFill>
                <a:latin typeface="Roboto Mono"/>
                <a:ea typeface="Roboto Mono"/>
                <a:cs typeface="Roboto Mono"/>
                <a:sym typeface="Roboto Mono"/>
              </a:rPr>
              <a:t>total</a:t>
            </a:r>
            <a:r>
              <a:rPr lang="en">
                <a:solidFill>
                  <a:schemeClr val="dk1"/>
                </a:solidFill>
              </a:rPr>
              <a:t> to 0. This is a constant-time operation, O(1).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it iterates through each element of the array using a loop. For an array of size </a:t>
            </a:r>
            <a:r>
              <a:rPr lang="en">
                <a:solidFill>
                  <a:srgbClr val="188038"/>
                </a:solidFill>
                <a:latin typeface="Roboto Mono"/>
                <a:ea typeface="Roboto Mono"/>
                <a:cs typeface="Roboto Mono"/>
                <a:sym typeface="Roboto Mono"/>
              </a:rPr>
              <a:t>n</a:t>
            </a:r>
            <a:r>
              <a:rPr lang="en">
                <a:solidFill>
                  <a:schemeClr val="dk1"/>
                </a:solidFill>
              </a:rPr>
              <a:t>, the loop runs </a:t>
            </a:r>
            <a:r>
              <a:rPr lang="en">
                <a:solidFill>
                  <a:srgbClr val="188038"/>
                </a:solidFill>
                <a:latin typeface="Roboto Mono"/>
                <a:ea typeface="Roboto Mono"/>
                <a:cs typeface="Roboto Mono"/>
                <a:sym typeface="Roboto Mono"/>
              </a:rPr>
              <a:t>n</a:t>
            </a:r>
            <a:r>
              <a:rPr lang="en">
                <a:solidFill>
                  <a:schemeClr val="dk1"/>
                </a:solidFill>
              </a:rPr>
              <a:t> times.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Within each iteration, the operation </a:t>
            </a:r>
            <a:r>
              <a:rPr lang="en">
                <a:solidFill>
                  <a:srgbClr val="188038"/>
                </a:solidFill>
                <a:latin typeface="Roboto Mono"/>
                <a:ea typeface="Roboto Mono"/>
                <a:cs typeface="Roboto Mono"/>
                <a:sym typeface="Roboto Mono"/>
              </a:rPr>
              <a:t>total += num</a:t>
            </a:r>
            <a:r>
              <a:rPr lang="en">
                <a:solidFill>
                  <a:schemeClr val="dk1"/>
                </a:solidFill>
              </a:rPr>
              <a:t> is performed, which is also a constant-time operation, O(1).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Since the loop runs </a:t>
            </a:r>
            <a:r>
              <a:rPr lang="en">
                <a:solidFill>
                  <a:srgbClr val="188038"/>
                </a:solidFill>
                <a:latin typeface="Roboto Mono"/>
                <a:ea typeface="Roboto Mono"/>
                <a:cs typeface="Roboto Mono"/>
                <a:sym typeface="Roboto Mono"/>
              </a:rPr>
              <a:t>n</a:t>
            </a:r>
            <a:r>
              <a:rPr lang="en">
                <a:solidFill>
                  <a:schemeClr val="dk1"/>
                </a:solidFill>
              </a:rPr>
              <a:t> times and each iteration takes O(1), the overall time complexity of the function is O(n). This means the runtime grows linearly with the size of the array.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"What would happen to the time complexity if the array size doubled? Why is the complexity still considered efficient?"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"Think about other problems where you need to iterate through all elements. Do they also follow a linear time complexity?"</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3225f9d4efd_0_3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3225f9d4efd_0_3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why the space complexity of the </a:t>
            </a:r>
            <a:r>
              <a:rPr lang="en">
                <a:solidFill>
                  <a:srgbClr val="188038"/>
                </a:solidFill>
                <a:latin typeface="Roboto Mono"/>
                <a:ea typeface="Roboto Mono"/>
                <a:cs typeface="Roboto Mono"/>
                <a:sym typeface="Roboto Mono"/>
              </a:rPr>
              <a:t>sum_array</a:t>
            </a:r>
            <a:r>
              <a:rPr lang="en">
                <a:solidFill>
                  <a:schemeClr val="dk1"/>
                </a:solidFill>
              </a:rPr>
              <a:t> function is constant, O(1).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Highlight the memory usage of the function and why it doesn’t grow with the input size.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let’s look at the space complexity of the </a:t>
            </a:r>
            <a:r>
              <a:rPr lang="en">
                <a:solidFill>
                  <a:srgbClr val="188038"/>
                </a:solidFill>
                <a:latin typeface="Roboto Mono"/>
                <a:ea typeface="Roboto Mono"/>
                <a:cs typeface="Roboto Mono"/>
                <a:sym typeface="Roboto Mono"/>
              </a:rPr>
              <a:t>sum_array</a:t>
            </a:r>
            <a:r>
              <a:rPr lang="en">
                <a:solidFill>
                  <a:schemeClr val="dk1"/>
                </a:solidFill>
              </a:rPr>
              <a:t> function. Space complexity measures the amount of memory used by the function relative to the input size.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 the function uses two variables: </a:t>
            </a:r>
            <a:r>
              <a:rPr lang="en">
                <a:solidFill>
                  <a:srgbClr val="188038"/>
                </a:solidFill>
                <a:latin typeface="Roboto Mono"/>
                <a:ea typeface="Roboto Mono"/>
                <a:cs typeface="Roboto Mono"/>
                <a:sym typeface="Roboto Mono"/>
              </a:rPr>
              <a:t>total</a:t>
            </a:r>
            <a:r>
              <a:rPr lang="en">
                <a:solidFill>
                  <a:schemeClr val="dk1"/>
                </a:solidFill>
              </a:rPr>
              <a:t> to keep track of the running sum and </a:t>
            </a:r>
            <a:r>
              <a:rPr lang="en">
                <a:solidFill>
                  <a:srgbClr val="188038"/>
                </a:solidFill>
                <a:latin typeface="Roboto Mono"/>
                <a:ea typeface="Roboto Mono"/>
                <a:cs typeface="Roboto Mono"/>
                <a:sym typeface="Roboto Mono"/>
              </a:rPr>
              <a:t>num</a:t>
            </a:r>
            <a:r>
              <a:rPr lang="en">
                <a:solidFill>
                  <a:schemeClr val="dk1"/>
                </a:solidFill>
              </a:rPr>
              <a:t> for the current element in the loop. Both variables take up a constant amount of space, regardless of the size of the input array.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input list, </a:t>
            </a:r>
            <a:r>
              <a:rPr lang="en">
                <a:solidFill>
                  <a:srgbClr val="188038"/>
                </a:solidFill>
                <a:latin typeface="Roboto Mono"/>
                <a:ea typeface="Roboto Mono"/>
                <a:cs typeface="Roboto Mono"/>
                <a:sym typeface="Roboto Mono"/>
              </a:rPr>
              <a:t>[a, b, c, d, e]</a:t>
            </a:r>
            <a:r>
              <a:rPr lang="en">
                <a:solidFill>
                  <a:schemeClr val="dk1"/>
                </a:solidFill>
              </a:rPr>
              <a:t>, is provided as input, so the function doesn’t create any new data structures that depend on its size.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output is also a single value, </a:t>
            </a:r>
            <a:r>
              <a:rPr lang="en">
                <a:solidFill>
                  <a:srgbClr val="188038"/>
                </a:solidFill>
                <a:latin typeface="Roboto Mono"/>
                <a:ea typeface="Roboto Mono"/>
                <a:cs typeface="Roboto Mono"/>
                <a:sym typeface="Roboto Mono"/>
              </a:rPr>
              <a:t>total</a:t>
            </a:r>
            <a:r>
              <a:rPr lang="en">
                <a:solidFill>
                  <a:schemeClr val="dk1"/>
                </a:solidFill>
              </a:rPr>
              <a:t>, which doesn’t grow with the size of the array. Thus, the space complexity is O(1), making the function memory efficient.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is it important to consider space complexity in addition to time complexity? Can you think of scenarios where memory usage is a critical factor?"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Prompt: "If this function were modified to return a new list of cumulative sums instead of a single total, how would the space complexity change?"</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139e774784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139e774784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3d3adcf2d7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3d3adcf2d7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3225f9d4efd_0_3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3225f9d4efd_0_3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3225f9d4efd_0_3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3225f9d4efd_0_3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Guide students in analyzing the </a:t>
            </a:r>
            <a:r>
              <a:rPr lang="en">
                <a:solidFill>
                  <a:srgbClr val="188038"/>
                </a:solidFill>
                <a:latin typeface="Roboto Mono"/>
                <a:ea typeface="Roboto Mono"/>
                <a:cs typeface="Roboto Mono"/>
                <a:sym typeface="Roboto Mono"/>
              </a:rPr>
              <a:t>count_word_frequencies</a:t>
            </a:r>
            <a:r>
              <a:rPr lang="en">
                <a:solidFill>
                  <a:schemeClr val="dk1"/>
                </a:solidFill>
              </a:rPr>
              <a:t> function and calculating its Big(O) complexity.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students through the provided code and encourage them to apply what they’ve learned about time and space complexity.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work together to analyze the </a:t>
            </a:r>
            <a:r>
              <a:rPr lang="en">
                <a:solidFill>
                  <a:srgbClr val="188038"/>
                </a:solidFill>
                <a:latin typeface="Roboto Mono"/>
                <a:ea typeface="Roboto Mono"/>
                <a:cs typeface="Roboto Mono"/>
                <a:sym typeface="Roboto Mono"/>
              </a:rPr>
              <a:t>count_word_frequencies</a:t>
            </a:r>
            <a:r>
              <a:rPr lang="en">
                <a:solidFill>
                  <a:schemeClr val="dk1"/>
                </a:solidFill>
              </a:rPr>
              <a:t> function.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know the function iterates through the list of words once, which gives it a time complexity of 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uses a dictionary to store frequencies, and in the worst case, the space complexity is also O(n) due to the number of unique words.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function is both time and space efficient for this type of task because dictionaries provide quick lookups and updates.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you think of edge cases for this function, like an empty list or a list where all words are unique? How would these cases affect the time and space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"Try running this function in your editor or Python Tutor and verify its behavior with different inputs."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3225f9d4efd_0_3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3225f9d4efd_0_3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the time complexity of the </a:t>
            </a:r>
            <a:r>
              <a:rPr lang="en">
                <a:solidFill>
                  <a:srgbClr val="188038"/>
                </a:solidFill>
                <a:latin typeface="Roboto Mono"/>
                <a:ea typeface="Roboto Mono"/>
                <a:cs typeface="Roboto Mono"/>
                <a:sym typeface="Roboto Mono"/>
              </a:rPr>
              <a:t>count_word_frequencies</a:t>
            </a:r>
            <a:r>
              <a:rPr lang="en">
                <a:solidFill>
                  <a:schemeClr val="dk1"/>
                </a:solidFill>
              </a:rPr>
              <a:t> function.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Break down the operations in the function and how they contribute to the overall time complexity.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function calculates the frequency of each word in the </a:t>
            </a:r>
            <a:r>
              <a:rPr lang="en">
                <a:solidFill>
                  <a:srgbClr val="188038"/>
                </a:solidFill>
                <a:latin typeface="Roboto Mono"/>
                <a:ea typeface="Roboto Mono"/>
                <a:cs typeface="Roboto Mono"/>
                <a:sym typeface="Roboto Mono"/>
              </a:rPr>
              <a:t>word_list</a:t>
            </a:r>
            <a:r>
              <a:rPr lang="en">
                <a:solidFill>
                  <a:schemeClr val="dk1"/>
                </a:solidFill>
              </a:rPr>
              <a:t> by iterating through the list and updating a dictionary.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loop runs </a:t>
            </a:r>
            <a:r>
              <a:rPr lang="en">
                <a:solidFill>
                  <a:srgbClr val="188038"/>
                </a:solidFill>
                <a:latin typeface="Roboto Mono"/>
                <a:ea typeface="Roboto Mono"/>
                <a:cs typeface="Roboto Mono"/>
                <a:sym typeface="Roboto Mono"/>
              </a:rPr>
              <a:t>n</a:t>
            </a:r>
            <a:r>
              <a:rPr lang="en">
                <a:solidFill>
                  <a:schemeClr val="dk1"/>
                </a:solidFill>
              </a:rPr>
              <a:t> times, where </a:t>
            </a:r>
            <a:r>
              <a:rPr lang="en">
                <a:solidFill>
                  <a:srgbClr val="188038"/>
                </a:solidFill>
                <a:latin typeface="Roboto Mono"/>
                <a:ea typeface="Roboto Mono"/>
                <a:cs typeface="Roboto Mono"/>
                <a:sym typeface="Roboto Mono"/>
              </a:rPr>
              <a:t>n</a:t>
            </a:r>
            <a:r>
              <a:rPr lang="en">
                <a:solidFill>
                  <a:schemeClr val="dk1"/>
                </a:solidFill>
              </a:rPr>
              <a:t> is the number of words in the list.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Inside the loop, we check if the word exists in the dictionary and either update its value or add it as a new key. Both of these dictionary operations take average constant time, O(1).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Since the loop runs </a:t>
            </a:r>
            <a:r>
              <a:rPr lang="en">
                <a:solidFill>
                  <a:srgbClr val="188038"/>
                </a:solidFill>
                <a:latin typeface="Roboto Mono"/>
                <a:ea typeface="Roboto Mono"/>
                <a:cs typeface="Roboto Mono"/>
                <a:sym typeface="Roboto Mono"/>
              </a:rPr>
              <a:t>n</a:t>
            </a:r>
            <a:r>
              <a:rPr lang="en">
                <a:solidFill>
                  <a:schemeClr val="dk1"/>
                </a:solidFill>
              </a:rPr>
              <a:t> times, and each iteration performs O(1) operations, the overall time complexity of the function is 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means the runtime grows linearly with the number of words in the list.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dictionary operations like key lookups and updates are O(1)? Can anyone explain why this is efficient compared to other data structures?"</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3225f9d4efd_0_3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3225f9d4efd_0_3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the space complexity of the </a:t>
            </a:r>
            <a:r>
              <a:rPr lang="en">
                <a:solidFill>
                  <a:srgbClr val="188038"/>
                </a:solidFill>
                <a:latin typeface="Roboto Mono"/>
                <a:ea typeface="Roboto Mono"/>
                <a:cs typeface="Roboto Mono"/>
                <a:sym typeface="Roboto Mono"/>
              </a:rPr>
              <a:t>count_word_frequencies</a:t>
            </a:r>
            <a:r>
              <a:rPr lang="en">
                <a:solidFill>
                  <a:schemeClr val="dk1"/>
                </a:solidFill>
              </a:rPr>
              <a:t> function.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Describe how memory usage depends on the number of unique words in the list.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function uses a dictionary, </a:t>
            </a:r>
            <a:r>
              <a:rPr lang="en">
                <a:solidFill>
                  <a:srgbClr val="188038"/>
                </a:solidFill>
                <a:latin typeface="Roboto Mono"/>
                <a:ea typeface="Roboto Mono"/>
                <a:cs typeface="Roboto Mono"/>
                <a:sym typeface="Roboto Mono"/>
              </a:rPr>
              <a:t>word_count</a:t>
            </a:r>
            <a:r>
              <a:rPr lang="en">
                <a:solidFill>
                  <a:schemeClr val="dk1"/>
                </a:solidFill>
              </a:rPr>
              <a:t>, to store the frequency of each unique word in the list.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the worst case, where all words in the list are unique, the dictionary will have </a:t>
            </a:r>
            <a:r>
              <a:rPr lang="en">
                <a:solidFill>
                  <a:srgbClr val="188038"/>
                </a:solidFill>
                <a:latin typeface="Roboto Mono"/>
                <a:ea typeface="Roboto Mono"/>
                <a:cs typeface="Roboto Mono"/>
                <a:sym typeface="Roboto Mono"/>
              </a:rPr>
              <a:t>n</a:t>
            </a:r>
            <a:r>
              <a:rPr lang="en">
                <a:solidFill>
                  <a:schemeClr val="dk1"/>
                </a:solidFill>
              </a:rPr>
              <a:t> entries. This means the memory usage of the dictionary grows linearly with the number of words.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a result, the space complexity is O(n), since it depends on the number of unique words in the input list.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input list itself is provided as input, and the function does not create any additional data structures beyond the dictionary.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Prompt: "What would happen to the space complexity if we used a different data structure, like a list of tuples, instead of a dictionary? Would it be more or less efficient?"</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33d3adcf2d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33d3adcf2d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225f9d4efd_0_3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3225f9d4efd_0_3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3225f9d4efd_0_3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3225f9d4efd_0_3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Summarize the time and space complexities of the </a:t>
            </a:r>
            <a:r>
              <a:rPr lang="en">
                <a:solidFill>
                  <a:srgbClr val="188038"/>
                </a:solidFill>
                <a:latin typeface="Roboto Mono"/>
                <a:ea typeface="Roboto Mono"/>
                <a:cs typeface="Roboto Mono"/>
                <a:sym typeface="Roboto Mono"/>
              </a:rPr>
              <a:t>sum_top_100</a:t>
            </a:r>
            <a:r>
              <a:rPr lang="en">
                <a:solidFill>
                  <a:schemeClr val="dk1"/>
                </a:solidFill>
              </a:rPr>
              <a:t> function and reinforce understanding.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Review the function’s operations and how they contribute to its time and space complexities.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Ensure students understand the reasoning behind O(1) time and space complexities.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review the </a:t>
            </a:r>
            <a:r>
              <a:rPr lang="en">
                <a:solidFill>
                  <a:srgbClr val="188038"/>
                </a:solidFill>
                <a:latin typeface="Roboto Mono"/>
                <a:ea typeface="Roboto Mono"/>
                <a:cs typeface="Roboto Mono"/>
                <a:sym typeface="Roboto Mono"/>
              </a:rPr>
              <a:t>sum_top_100</a:t>
            </a:r>
            <a:r>
              <a:rPr lang="en">
                <a:solidFill>
                  <a:schemeClr val="dk1"/>
                </a:solidFill>
              </a:rPr>
              <a:t> function and its Big(O) complexities.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time complexity is O(1) because the loop runs exactly 100 times, regardless of the size of the input list. Each iteration performs a single addition operation, which is constant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space complexity is also O(1) because the function only uses a few fixed-size variables, such as </a:t>
            </a:r>
            <a:r>
              <a:rPr lang="en">
                <a:solidFill>
                  <a:srgbClr val="188038"/>
                </a:solidFill>
                <a:latin typeface="Roboto Mono"/>
                <a:ea typeface="Roboto Mono"/>
                <a:cs typeface="Roboto Mono"/>
                <a:sym typeface="Roboto Mono"/>
              </a:rPr>
              <a:t>total</a:t>
            </a:r>
            <a:r>
              <a:rPr lang="en">
                <a:solidFill>
                  <a:schemeClr val="dk1"/>
                </a:solidFill>
              </a:rPr>
              <a:t> and </a:t>
            </a:r>
            <a:r>
              <a:rPr lang="en">
                <a:solidFill>
                  <a:srgbClr val="188038"/>
                </a:solidFill>
                <a:latin typeface="Roboto Mono"/>
                <a:ea typeface="Roboto Mono"/>
                <a:cs typeface="Roboto Mono"/>
                <a:sym typeface="Roboto Mono"/>
              </a:rPr>
              <a:t>i</a:t>
            </a:r>
            <a:r>
              <a:rPr lang="en">
                <a:solidFill>
                  <a:schemeClr val="dk1"/>
                </a:solidFill>
              </a:rPr>
              <a:t>. The memory usage doesn’t depend on the size of the input list.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function is a good example of how you can achieve both time and space efficiency when the task has a clear fixed scope.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you think of a situation where you might want to limit a function to process only the first 100 elements, like in this example?"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"What changes would be needed to this function if the task required summing an arbitrary number of elements, such as the first </a:t>
            </a:r>
            <a:r>
              <a:rPr lang="en">
                <a:solidFill>
                  <a:srgbClr val="188038"/>
                </a:solidFill>
                <a:latin typeface="Roboto Mono"/>
                <a:ea typeface="Roboto Mono"/>
                <a:cs typeface="Roboto Mono"/>
                <a:sym typeface="Roboto Mono"/>
              </a:rPr>
              <a:t>k</a:t>
            </a:r>
            <a:r>
              <a:rPr lang="en">
                <a:solidFill>
                  <a:schemeClr val="dk1"/>
                </a:solidFill>
              </a:rPr>
              <a:t> elements?"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3225f9d4efd_0_3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3225f9d4efd_0_3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why the time complexity of the </a:t>
            </a:r>
            <a:r>
              <a:rPr lang="en">
                <a:solidFill>
                  <a:srgbClr val="188038"/>
                </a:solidFill>
                <a:latin typeface="Roboto Mono"/>
                <a:ea typeface="Roboto Mono"/>
                <a:cs typeface="Roboto Mono"/>
                <a:sym typeface="Roboto Mono"/>
              </a:rPr>
              <a:t>sum_top_100</a:t>
            </a:r>
            <a:r>
              <a:rPr lang="en">
                <a:solidFill>
                  <a:schemeClr val="dk1"/>
                </a:solidFill>
              </a:rPr>
              <a:t> function is constant, O(1).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flowchart to show why the runtime is constant, regardless of the input size.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flowchart illustrates the steps of the </a:t>
            </a:r>
            <a:r>
              <a:rPr lang="en">
                <a:solidFill>
                  <a:srgbClr val="188038"/>
                </a:solidFill>
                <a:latin typeface="Roboto Mono"/>
                <a:ea typeface="Roboto Mono"/>
                <a:cs typeface="Roboto Mono"/>
                <a:sym typeface="Roboto Mono"/>
              </a:rPr>
              <a:t>sum_top_100</a:t>
            </a:r>
            <a:r>
              <a:rPr lang="en">
                <a:solidFill>
                  <a:schemeClr val="dk1"/>
                </a:solidFill>
              </a:rPr>
              <a:t> function, which sums the first 100 elements of an array.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loop runs exactly 100 times, performing a single addition operation in each iteration. Because the number of iterations is fixed, the runtime doesn’t grow with the size of the input list.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Each operation within the loop, such as </a:t>
            </a:r>
            <a:r>
              <a:rPr lang="en">
                <a:solidFill>
                  <a:srgbClr val="188038"/>
                </a:solidFill>
                <a:latin typeface="Roboto Mono"/>
                <a:ea typeface="Roboto Mono"/>
                <a:cs typeface="Roboto Mono"/>
                <a:sym typeface="Roboto Mono"/>
              </a:rPr>
              <a:t>total += arr[i]</a:t>
            </a:r>
            <a:r>
              <a:rPr lang="en">
                <a:solidFill>
                  <a:schemeClr val="dk1"/>
                </a:solidFill>
              </a:rPr>
              <a:t>, takes constant time, O(1). Since the number of iterations is always 100, the overall time complexity is O(1).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function is efficient for its specific task, as it avoids processing unnecessary elements beyond the first 100.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is the time complexity O(1) even though there’s a loop? How does this differ from a loop that depends on the size of the input?"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"Think about other cases where a loop might have a fixed number of iterations. How does that affect the complexity?"</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225f9d4efd_0_3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3225f9d4efd_0_3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why the space complexity of the </a:t>
            </a:r>
            <a:r>
              <a:rPr lang="en">
                <a:solidFill>
                  <a:srgbClr val="188038"/>
                </a:solidFill>
                <a:latin typeface="Roboto Mono"/>
                <a:ea typeface="Roboto Mono"/>
                <a:cs typeface="Roboto Mono"/>
                <a:sym typeface="Roboto Mono"/>
              </a:rPr>
              <a:t>sum_top_100</a:t>
            </a:r>
            <a:r>
              <a:rPr lang="en">
                <a:solidFill>
                  <a:schemeClr val="dk1"/>
                </a:solidFill>
              </a:rPr>
              <a:t> function is constant, O(1).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Highlight the memory usage of the function and why it remains constant regardless of the input size.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analyze the space complexity of the </a:t>
            </a:r>
            <a:r>
              <a:rPr lang="en">
                <a:solidFill>
                  <a:srgbClr val="188038"/>
                </a:solidFill>
                <a:latin typeface="Roboto Mono"/>
                <a:ea typeface="Roboto Mono"/>
                <a:cs typeface="Roboto Mono"/>
                <a:sym typeface="Roboto Mono"/>
              </a:rPr>
              <a:t>sum_top_100</a:t>
            </a:r>
            <a:r>
              <a:rPr lang="en">
                <a:solidFill>
                  <a:schemeClr val="dk1"/>
                </a:solidFill>
              </a:rPr>
              <a:t> function. This function calculates the sum of the first 100 elements in the array.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function uses two variables: </a:t>
            </a:r>
            <a:r>
              <a:rPr lang="en">
                <a:solidFill>
                  <a:srgbClr val="188038"/>
                </a:solidFill>
                <a:latin typeface="Roboto Mono"/>
                <a:ea typeface="Roboto Mono"/>
                <a:cs typeface="Roboto Mono"/>
                <a:sym typeface="Roboto Mono"/>
              </a:rPr>
              <a:t>total</a:t>
            </a:r>
            <a:r>
              <a:rPr lang="en">
                <a:solidFill>
                  <a:schemeClr val="dk1"/>
                </a:solidFill>
              </a:rPr>
              <a:t> for the running sum and </a:t>
            </a:r>
            <a:r>
              <a:rPr lang="en">
                <a:solidFill>
                  <a:srgbClr val="188038"/>
                </a:solidFill>
                <a:latin typeface="Roboto Mono"/>
                <a:ea typeface="Roboto Mono"/>
                <a:cs typeface="Roboto Mono"/>
                <a:sym typeface="Roboto Mono"/>
              </a:rPr>
              <a:t>i</a:t>
            </a:r>
            <a:r>
              <a:rPr lang="en">
                <a:solidFill>
                  <a:schemeClr val="dk1"/>
                </a:solidFill>
              </a:rPr>
              <a:t> as the loop counter. Both are fixed-size variables, meaning the memory usage does not depend on the size of the input list.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input list itself is not duplicated or modified, and the output is a single integer value, </a:t>
            </a:r>
            <a:r>
              <a:rPr lang="en">
                <a:solidFill>
                  <a:srgbClr val="188038"/>
                </a:solidFill>
                <a:latin typeface="Roboto Mono"/>
                <a:ea typeface="Roboto Mono"/>
                <a:cs typeface="Roboto Mono"/>
                <a:sym typeface="Roboto Mono"/>
              </a:rPr>
              <a:t>total</a:t>
            </a:r>
            <a:r>
              <a:rPr lang="en">
                <a:solidFill>
                  <a:schemeClr val="dk1"/>
                </a:solidFill>
              </a:rPr>
              <a:t>. This makes the space complexity O(1), which is very efficient in terms of memory.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"What would happen to the space complexity if this function created a new list to store intermediate results?"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Prompt: "Can you think of a scenario where this type of constant space usage is especially beneficial?"</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225f9d4efd_0_1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225f9d4efd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33d3adcf2d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33d3adcf2d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1482505943_0_2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1482505943_0_2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31482505943_0_3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31482505943_0_3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 </a:t>
            </a:r>
            <a:r>
              <a:rPr b="1" lang="en">
                <a:solidFill>
                  <a:schemeClr val="dk1"/>
                </a:solidFill>
              </a:rPr>
              <a:t>Purpose</a:t>
            </a:r>
            <a:r>
              <a:rPr lang="en">
                <a:solidFill>
                  <a:schemeClr val="dk1"/>
                </a:solidFill>
              </a:rPr>
              <a:t>: Introduce students to common algorithmic techniques—hash tables and the two-pointer approach—that can significantly improve the performance of solutions to common problems.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each optimization approach with examples to ensure clarity.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why these techniques are efficient and commonly used in technical interviews.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students to ask questions about when and how to apply these techniques.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We’re now looking at some powerful tools for optimizing algorithm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first approach uses hash tables for quick lookups. Hash tables are great for operations like counting frequencies or checking membership because they offer constant time complexity, O(1), for these tasks.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Think about a problem where you need to find the frequency of elements in an array—hash tables are your go-to solution.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second approach is the two-pointer technique, ideal for ordered sequences. This is particularly useful for problems like finding pairs with a specific sum or merging intervals.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Instead of nested loops, you can reduce time complexity to linear, O(n), in many cases by carefully managing two pointers that traverse the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We’ll dive into examples of these approaches in practice shortly, but feel free to ask questions now if anything isn’t clear!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"Have you used hash tables or the two-pointer approach before? If so, for what type of problem?"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Pose a challenge: "Can anyone think of a scenario where a hash table might not be the best choice?"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Allow students to brainstorm problems that could leverage the two-pointer technique and discuss their ideas.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3225f9d4efd_0_3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3225f9d4efd_0_3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Review the UMPIRE strategy as a framework for problem-solving.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Recap the steps of the UMPIRE strategy and explain its importance in approaching technical problems.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quickly revisit UMPIRE: Understand the problem requirements, Match the right data structure or algorithm, Plan your approach, Implement your solution, Review for correctness, and Evaluate its efficiency.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framework helps ensure you approach problems methodically and don’t miss any key steps.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today’s Two-Pointer problems, we’ll rely heavily on Matching and Planning to identify where Two Pointers fit.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"Which step of UMPIRE do you find most challenging? Why do you think that is?"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3225f9d4efd_0_3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3225f9d4efd_0_3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Teach students how to select appropriate algorithms or data structures for a problem.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Highlight the importance of analyzing the problem and matching it to an efficient approach.</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Matching the problem to the right approach is crucial. For instance, if you’re dealing with sorted arrays or scenarios involving comparisons, the Two-Pointer technique is often a great fit.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Consider the constraints—are you optimizing for speed, memory, or simplicity? Your choice of algorithm or data structure should align with those goals.</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anyone share a recent problem where choosing the right algorithm made a big difference?"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3225f9d4efd_0_3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3225f9d4efd_0_3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Reinforce the importance of reviewing and refining code for correctness and efficiency.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steps of testing and optimizing a solution.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Once your solution is implemented, reviewing it is essential. Test it with various inputs, especially edge cases like empty arrays or large inputs.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Look for inefficiencies—are there loops that can be combined or calculations that can be reused?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good review not only catches errors but also makes your code cleaner and more maintainable.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"What’s your process for reviewing your code? How do you typically identify areas for optimization?"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3225f9d4efd_0_3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3225f9d4efd_0_3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Analyze the efficiency of the solution in terms of time and space complexity.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Demonstrate how to calculate the time and space complexity of a solution.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Evaluating your solution ensures it meets the problem’s requirements. For example, the Two-Pointer technique often reduces time complexity by avoiding nested loops.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Consider the space complexity too—does your solution use extra memory unnecessarily? Could you optimize by modifying the input directly instead of creating a copy?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today’s problems, let’s evaluate whether our solutions achieve O(n) efficiency, which is a key advantage of Two Pointers.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"How do you approach analyzing the complexity of your solutions? Is there a particular step that’s tricky for you?"</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31482505943_0_4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31482505943_0_4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 </a:t>
            </a:r>
            <a:r>
              <a:rPr b="1" lang="en">
                <a:solidFill>
                  <a:schemeClr val="dk1"/>
                </a:solidFill>
              </a:rPr>
              <a:t>Purpose</a:t>
            </a:r>
            <a:r>
              <a:rPr lang="en">
                <a:solidFill>
                  <a:schemeClr val="dk1"/>
                </a:solidFill>
              </a:rPr>
              <a:t>: Teach students how to apply the UMPIRE strategy to optimize an existing brute-force solution, focusing on improving time complexity using hash tables or other efficient techniques.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existing solution step by step, highlighting its inefficiencies (O(n^2) time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Explain how to optimize the code using the UMPIRE strategy.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students to contribute ideas and normalize any mistakes or questions they have during the discussion.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we have a function </a:t>
            </a:r>
            <a:r>
              <a:rPr lang="en">
                <a:solidFill>
                  <a:srgbClr val="188038"/>
                </a:solidFill>
                <a:latin typeface="Roboto Mono"/>
                <a:ea typeface="Roboto Mono"/>
                <a:cs typeface="Roboto Mono"/>
                <a:sym typeface="Roboto Mono"/>
              </a:rPr>
              <a:t>find_duplicates</a:t>
            </a:r>
            <a:r>
              <a:rPr lang="en">
                <a:solidFill>
                  <a:schemeClr val="dk1"/>
                </a:solidFill>
              </a:rPr>
              <a:t> that finds duplicates in an array using a nested loop approach. While this works, it’s inefficient for larger datasets due to its O(n^2) time complexity. Let's walk through this code to understand its logic:</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For each element in the array, it checks every other element to see if they are duplicates.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If a duplicate is found, it checks if it has already been recorded in the </a:t>
            </a:r>
            <a:r>
              <a:rPr lang="en">
                <a:solidFill>
                  <a:srgbClr val="188038"/>
                </a:solidFill>
                <a:latin typeface="Roboto Mono"/>
                <a:ea typeface="Roboto Mono"/>
                <a:cs typeface="Roboto Mono"/>
                <a:sym typeface="Roboto Mono"/>
              </a:rPr>
              <a:t>duplicates</a:t>
            </a:r>
            <a:r>
              <a:rPr lang="en">
                <a:solidFill>
                  <a:schemeClr val="dk1"/>
                </a:solidFill>
              </a:rPr>
              <a:t> list and adds it if not.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let’s use the UMPIRE strategy to optimize this: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U - Understand</a:t>
            </a:r>
            <a:r>
              <a:rPr lang="en">
                <a:solidFill>
                  <a:schemeClr val="dk1"/>
                </a:solidFill>
              </a:rPr>
              <a:t>:</a:t>
            </a:r>
            <a:br>
              <a:rPr lang="en">
                <a:solidFill>
                  <a:schemeClr val="dk1"/>
                </a:solidFill>
              </a:rPr>
            </a:br>
            <a:r>
              <a:rPr lang="en">
                <a:solidFill>
                  <a:schemeClr val="dk1"/>
                </a:solidFill>
              </a:rPr>
              <a:t> What is the problem asking us to do? Find duplicates in an array.</a:t>
            </a:r>
            <a:br>
              <a:rPr lang="en">
                <a:solidFill>
                  <a:schemeClr val="dk1"/>
                </a:solidFill>
              </a:rPr>
            </a:br>
            <a:r>
              <a:rPr lang="en">
                <a:solidFill>
                  <a:schemeClr val="dk1"/>
                </a:solidFill>
              </a:rPr>
              <a:t> What constraints or requirements do we have? We need to ensure our solution is efficient.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 - Match</a:t>
            </a:r>
            <a:r>
              <a:rPr lang="en">
                <a:solidFill>
                  <a:schemeClr val="dk1"/>
                </a:solidFill>
              </a:rPr>
              <a:t>:</a:t>
            </a:r>
            <a:br>
              <a:rPr lang="en">
                <a:solidFill>
                  <a:schemeClr val="dk1"/>
                </a:solidFill>
              </a:rPr>
            </a:br>
            <a:r>
              <a:rPr lang="en">
                <a:solidFill>
                  <a:schemeClr val="dk1"/>
                </a:solidFill>
              </a:rPr>
              <a:t> This is a classic problem where a hash table can be used to optimize lookups and count occurrences. Using a set will allow us to track seen elements and avoid duplicate checks.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 - Plan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Use a hash set to keep track of seen elements.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Iterate through the array once, checking membership in the set (O(1) operation).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If a duplicate is found, add it to the results list.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I’ll now demonstrate how to implement this plan step-by-step. Feel free to ask questions or suggest improvements along the way!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Sample code:</a:t>
            </a:r>
            <a:endParaRPr>
              <a:solidFill>
                <a:schemeClr val="dk1"/>
              </a:solidFill>
            </a:endParaRPr>
          </a:p>
          <a:p>
            <a:pPr indent="0" lvl="0" marL="0" rtl="0" algn="l">
              <a:spcBef>
                <a:spcPts val="0"/>
              </a:spcBef>
              <a:spcAft>
                <a:spcPts val="0"/>
              </a:spcAft>
              <a:buNone/>
            </a:pPr>
            <a:r>
              <a:rPr lang="en">
                <a:solidFill>
                  <a:schemeClr val="dk1"/>
                </a:solidFill>
                <a:latin typeface="Consolas"/>
                <a:ea typeface="Consolas"/>
                <a:cs typeface="Consolas"/>
                <a:sym typeface="Consolas"/>
              </a:rPr>
              <a:t>def find_duplicates_optimized(arr):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duplicates =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seen = set()  # Use a set to track seen elements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for num in arr: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if num in seen:</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if num not in duplicates: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duplicates.append(num)</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else: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seen.add(num)</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return duplicates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"Looking at this code, can you identify why it might be slow for larger arrays?"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Pause after explaining the </a:t>
            </a:r>
            <a:r>
              <a:rPr lang="en">
                <a:solidFill>
                  <a:srgbClr val="188038"/>
                </a:solidFill>
                <a:latin typeface="Roboto Mono"/>
                <a:ea typeface="Roboto Mono"/>
                <a:cs typeface="Roboto Mono"/>
                <a:sym typeface="Roboto Mono"/>
              </a:rPr>
              <a:t>Match</a:t>
            </a:r>
            <a:r>
              <a:rPr lang="en">
                <a:solidFill>
                  <a:schemeClr val="dk1"/>
                </a:solidFill>
              </a:rPr>
              <a:t> step: "What data structure could we use here to improve efficiency?"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While implementing the optimized solution, ask: "Does anyone see any edge cases we should handle?"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Normalize mistakes by saying: "It’s okay if you’re unsure about how the hash set works here—we’re all learning together!"</a:t>
            </a:r>
            <a:endParaRPr/>
          </a:p>
          <a:p>
            <a:pPr indent="0" lvl="0" marL="0" rtl="0" algn="l">
              <a:spcBef>
                <a:spcPts val="120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3225f9d4ef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3225f9d4ef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3225f9d4efd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3225f9d4efd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225f9d4efd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225f9d4efd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3225f9d4efd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3225f9d4efd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225f9d4ef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3225f9d4ef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3225f9d4ef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3225f9d4ef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33d3adcf2d7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33d3adcf2d7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n</a:t>
            </a:r>
            <a:r>
              <a:rPr lang="en">
                <a:solidFill>
                  <a:schemeClr val="dk1"/>
                </a:solidFill>
              </a:rPr>
              <a:t> = total number of </a:t>
            </a:r>
            <a:r>
              <a:rPr b="1" lang="en">
                <a:solidFill>
                  <a:schemeClr val="dk1"/>
                </a:solidFill>
              </a:rPr>
              <a:t>keywords across all scenes</a:t>
            </a:r>
            <a:br>
              <a:rPr b="1" lang="en">
                <a:solidFill>
                  <a:schemeClr val="dk1"/>
                </a:solidFill>
              </a:rPr>
            </a:b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m</a:t>
            </a:r>
            <a:r>
              <a:rPr lang="en">
                <a:solidFill>
                  <a:schemeClr val="dk1"/>
                </a:solidFill>
              </a:rPr>
              <a:t> = number of </a:t>
            </a:r>
            <a:r>
              <a:rPr b="1" lang="en">
                <a:solidFill>
                  <a:schemeClr val="dk1"/>
                </a:solidFill>
              </a:rPr>
              <a:t>unique</a:t>
            </a:r>
            <a:r>
              <a:rPr lang="en">
                <a:solidFill>
                  <a:schemeClr val="dk1"/>
                </a:solidFill>
              </a:rPr>
              <a:t> keywords</a:t>
            </a:r>
            <a:endParaRPr>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rgbClr val="188038"/>
                </a:solidFill>
                <a:latin typeface="Roboto Mono"/>
                <a:ea typeface="Roboto Mono"/>
                <a:cs typeface="Roboto Mono"/>
                <a:sym typeface="Roboto Mono"/>
              </a:rPr>
              <a:t>for keywords in scenes.values(): for keyword in keywords:</a:t>
            </a:r>
            <a:endParaRPr b="1" sz="13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goes through all the keywords in all scenes → </a:t>
            </a:r>
            <a:r>
              <a:rPr lang="en">
                <a:solidFill>
                  <a:srgbClr val="188038"/>
                </a:solidFill>
                <a:latin typeface="Roboto Mono"/>
                <a:ea typeface="Roboto Mono"/>
                <a:cs typeface="Roboto Mono"/>
                <a:sym typeface="Roboto Mono"/>
              </a:rPr>
              <a:t>O(n)</a:t>
            </a:r>
            <a:br>
              <a:rPr lang="en">
                <a:solidFill>
                  <a:srgbClr val="188038"/>
                </a:solidFill>
                <a:latin typeface="Roboto Mono"/>
                <a:ea typeface="Roboto Mono"/>
                <a:cs typeface="Roboto Mono"/>
                <a:sym typeface="Roboto Mono"/>
              </a:rPr>
            </a:br>
            <a:r>
              <a:rPr lang="en">
                <a:solidFill>
                  <a:schemeClr val="dk1"/>
                </a:solidFill>
              </a:rPr>
              <a:t> Each keyword is added or updated in a dictionary, which is an average </a:t>
            </a:r>
            <a:r>
              <a:rPr lang="en">
                <a:solidFill>
                  <a:srgbClr val="188038"/>
                </a:solidFill>
                <a:latin typeface="Roboto Mono"/>
                <a:ea typeface="Roboto Mono"/>
                <a:cs typeface="Roboto Mono"/>
                <a:sym typeface="Roboto Mono"/>
              </a:rPr>
              <a:t>O(1)</a:t>
            </a:r>
            <a:r>
              <a:rPr lang="en">
                <a:solidFill>
                  <a:schemeClr val="dk1"/>
                </a:solidFill>
              </a:rPr>
              <a:t> operation.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rgbClr val="188038"/>
                </a:solidFill>
                <a:latin typeface="Roboto Mono"/>
                <a:ea typeface="Roboto Mono"/>
                <a:cs typeface="Roboto Mono"/>
                <a:sym typeface="Roboto Mono"/>
              </a:rPr>
              <a:t>max_freq = max(keyword_freq.values())</a:t>
            </a:r>
            <a:endParaRPr b="1" sz="13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a:solidFill>
                  <a:schemeClr val="dk1"/>
                </a:solidFill>
              </a:rPr>
              <a:t>This goes through the </a:t>
            </a:r>
            <a:r>
              <a:rPr lang="en">
                <a:solidFill>
                  <a:srgbClr val="188038"/>
                </a:solidFill>
                <a:latin typeface="Roboto Mono"/>
                <a:ea typeface="Roboto Mono"/>
                <a:cs typeface="Roboto Mono"/>
                <a:sym typeface="Roboto Mono"/>
              </a:rPr>
              <a:t>m</a:t>
            </a:r>
            <a:r>
              <a:rPr lang="en">
                <a:solidFill>
                  <a:schemeClr val="dk1"/>
                </a:solidFill>
              </a:rPr>
              <a:t> values in the </a:t>
            </a:r>
            <a:r>
              <a:rPr lang="en">
                <a:solidFill>
                  <a:srgbClr val="188038"/>
                </a:solidFill>
                <a:latin typeface="Roboto Mono"/>
                <a:ea typeface="Roboto Mono"/>
                <a:cs typeface="Roboto Mono"/>
                <a:sym typeface="Roboto Mono"/>
              </a:rPr>
              <a:t>keyword_freq</a:t>
            </a:r>
            <a:r>
              <a:rPr lang="en">
                <a:solidFill>
                  <a:schemeClr val="dk1"/>
                </a:solidFill>
              </a:rPr>
              <a:t> dictionary to find the max.</a:t>
            </a:r>
            <a:br>
              <a:rPr lang="en">
                <a:solidFill>
                  <a:schemeClr val="dk1"/>
                </a:solidFill>
              </a:rPr>
            </a:br>
            <a:r>
              <a:rPr lang="en">
                <a:solidFill>
                  <a:schemeClr val="dk1"/>
                </a:solidFill>
              </a:rPr>
              <a:t> ➡️ </a:t>
            </a:r>
            <a:r>
              <a:rPr b="1" lang="en">
                <a:solidFill>
                  <a:schemeClr val="dk1"/>
                </a:solidFill>
              </a:rPr>
              <a:t>Cost:</a:t>
            </a:r>
            <a:r>
              <a:rPr lang="en">
                <a:solidFill>
                  <a:schemeClr val="dk1"/>
                </a:solidFill>
              </a:rPr>
              <a:t> </a:t>
            </a:r>
            <a:r>
              <a:rPr lang="en">
                <a:solidFill>
                  <a:srgbClr val="188038"/>
                </a:solidFill>
                <a:latin typeface="Roboto Mono"/>
                <a:ea typeface="Roboto Mono"/>
                <a:cs typeface="Roboto Mono"/>
                <a:sym typeface="Roboto Mono"/>
              </a:rPr>
              <a:t>O(m)</a:t>
            </a:r>
            <a:endParaRPr>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a:solidFill>
                <a:srgbClr val="188038"/>
              </a:solidFill>
              <a:latin typeface="Roboto Mono"/>
              <a:ea typeface="Roboto Mono"/>
              <a:cs typeface="Roboto Mono"/>
              <a:sym typeface="Roboto Mono"/>
            </a:endParaRPr>
          </a:p>
          <a:p>
            <a:pPr indent="0" lvl="0" marL="0" rtl="0" algn="l">
              <a:lnSpc>
                <a:spcPct val="115000"/>
              </a:lnSpc>
              <a:spcBef>
                <a:spcPts val="1400"/>
              </a:spcBef>
              <a:spcAft>
                <a:spcPts val="0"/>
              </a:spcAft>
              <a:buNone/>
            </a:pPr>
            <a:r>
              <a:rPr b="1" lang="en" sz="1300">
                <a:solidFill>
                  <a:srgbClr val="188038"/>
                </a:solidFill>
                <a:latin typeface="Roboto Mono"/>
                <a:ea typeface="Roboto Mono"/>
                <a:cs typeface="Roboto Mono"/>
                <a:sym typeface="Roboto Mono"/>
              </a:rPr>
              <a:t>[keyword for keyword, freq in keyword_freq.items() if freq == max_freq]</a:t>
            </a:r>
            <a:endParaRPr b="1" sz="13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a:solidFill>
                  <a:schemeClr val="dk1"/>
                </a:solidFill>
              </a:rPr>
              <a:t>This also iterates over all </a:t>
            </a:r>
            <a:r>
              <a:rPr lang="en">
                <a:solidFill>
                  <a:srgbClr val="188038"/>
                </a:solidFill>
                <a:latin typeface="Roboto Mono"/>
                <a:ea typeface="Roboto Mono"/>
                <a:cs typeface="Roboto Mono"/>
                <a:sym typeface="Roboto Mono"/>
              </a:rPr>
              <a:t>m</a:t>
            </a:r>
            <a:r>
              <a:rPr lang="en">
                <a:solidFill>
                  <a:schemeClr val="dk1"/>
                </a:solidFill>
              </a:rPr>
              <a:t> items to filter out the most frequent keywords.</a:t>
            </a:r>
            <a:br>
              <a:rPr lang="en">
                <a:solidFill>
                  <a:schemeClr val="dk1"/>
                </a:solidFill>
              </a:rPr>
            </a:br>
            <a:r>
              <a:rPr lang="en">
                <a:solidFill>
                  <a:schemeClr val="dk1"/>
                </a:solidFill>
              </a:rPr>
              <a:t> ➡️ </a:t>
            </a:r>
            <a:r>
              <a:rPr b="1" lang="en">
                <a:solidFill>
                  <a:schemeClr val="dk1"/>
                </a:solidFill>
              </a:rPr>
              <a:t>Cost:</a:t>
            </a:r>
            <a:r>
              <a:rPr lang="en">
                <a:solidFill>
                  <a:schemeClr val="dk1"/>
                </a:solidFill>
              </a:rPr>
              <a:t> </a:t>
            </a:r>
            <a:r>
              <a:rPr lang="en">
                <a:solidFill>
                  <a:srgbClr val="188038"/>
                </a:solidFill>
                <a:latin typeface="Roboto Mono"/>
                <a:ea typeface="Roboto Mono"/>
                <a:cs typeface="Roboto Mono"/>
                <a:sym typeface="Roboto Mono"/>
              </a:rPr>
              <a:t>O(m)</a:t>
            </a:r>
            <a:endParaRPr>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t/>
            </a:r>
            <a:endParaRPr>
              <a:solidFill>
                <a:srgbClr val="188038"/>
              </a:solidFill>
              <a:latin typeface="Roboto Mono"/>
              <a:ea typeface="Roboto Mono"/>
              <a:cs typeface="Roboto Mono"/>
              <a:sym typeface="Roboto Mono"/>
            </a:endParaRPr>
          </a:p>
          <a:p>
            <a:pPr indent="0" lvl="0" marL="0" rtl="0" algn="l">
              <a:spcBef>
                <a:spcPts val="1200"/>
              </a:spcBef>
              <a:spcAft>
                <a:spcPts val="0"/>
              </a:spcAft>
              <a:buNone/>
            </a:pPr>
            <a:r>
              <a:rPr b="1" lang="en" sz="1300">
                <a:solidFill>
                  <a:schemeClr val="dk1"/>
                </a:solidFill>
              </a:rPr>
              <a:t>O(n + m + m) = O(n + 2m) = O(n + m)</a:t>
            </a:r>
            <a:endParaRPr b="1" sz="13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36b12257d3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36b12257d3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 </a:t>
            </a:r>
            <a:r>
              <a:rPr b="1" lang="en">
                <a:solidFill>
                  <a:schemeClr val="dk1"/>
                </a:solidFill>
              </a:rPr>
              <a:t>Purpose</a:t>
            </a:r>
            <a:r>
              <a:rPr lang="en">
                <a:solidFill>
                  <a:schemeClr val="dk1"/>
                </a:solidFill>
              </a:rPr>
              <a:t>: Teach students how to apply the UMPIRE strategy to optimize an existing brute-force solution, focusing on improving time complexity using hash tables or other efficient techniques.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existing solution step by step, highlighting its inefficiencies (O(n^2) time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Explain how to optimize the code using the UMPIRE strategy.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students to contribute ideas and normalize any mistakes or questions they have during the discussion.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we have a function </a:t>
            </a:r>
            <a:r>
              <a:rPr lang="en">
                <a:solidFill>
                  <a:srgbClr val="188038"/>
                </a:solidFill>
                <a:latin typeface="Roboto Mono"/>
                <a:ea typeface="Roboto Mono"/>
                <a:cs typeface="Roboto Mono"/>
                <a:sym typeface="Roboto Mono"/>
              </a:rPr>
              <a:t>find_duplicates</a:t>
            </a:r>
            <a:r>
              <a:rPr lang="en">
                <a:solidFill>
                  <a:schemeClr val="dk1"/>
                </a:solidFill>
              </a:rPr>
              <a:t> that finds duplicates in an array using a nested loop approach. While this works, it’s inefficient for larger datasets due to its O(n^2) time complexity. Let's walk through this code to understand its logic:</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For each element in the array, it checks every other element to see if they are duplicates.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If a duplicate is found, it checks if it has already been recorded in the </a:t>
            </a:r>
            <a:r>
              <a:rPr lang="en">
                <a:solidFill>
                  <a:srgbClr val="188038"/>
                </a:solidFill>
                <a:latin typeface="Roboto Mono"/>
                <a:ea typeface="Roboto Mono"/>
                <a:cs typeface="Roboto Mono"/>
                <a:sym typeface="Roboto Mono"/>
              </a:rPr>
              <a:t>duplicates</a:t>
            </a:r>
            <a:r>
              <a:rPr lang="en">
                <a:solidFill>
                  <a:schemeClr val="dk1"/>
                </a:solidFill>
              </a:rPr>
              <a:t> list and adds it if not.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let’s use the UMPIRE strategy to optimize this: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U - Understand</a:t>
            </a:r>
            <a:r>
              <a:rPr lang="en">
                <a:solidFill>
                  <a:schemeClr val="dk1"/>
                </a:solidFill>
              </a:rPr>
              <a:t>:</a:t>
            </a:r>
            <a:br>
              <a:rPr lang="en">
                <a:solidFill>
                  <a:schemeClr val="dk1"/>
                </a:solidFill>
              </a:rPr>
            </a:br>
            <a:r>
              <a:rPr lang="en">
                <a:solidFill>
                  <a:schemeClr val="dk1"/>
                </a:solidFill>
              </a:rPr>
              <a:t> What is the problem asking us to do? Find duplicates in an array.</a:t>
            </a:r>
            <a:br>
              <a:rPr lang="en">
                <a:solidFill>
                  <a:schemeClr val="dk1"/>
                </a:solidFill>
              </a:rPr>
            </a:br>
            <a:r>
              <a:rPr lang="en">
                <a:solidFill>
                  <a:schemeClr val="dk1"/>
                </a:solidFill>
              </a:rPr>
              <a:t> What constraints or requirements do we have? We need to ensure our solution is efficient.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 - Match</a:t>
            </a:r>
            <a:r>
              <a:rPr lang="en">
                <a:solidFill>
                  <a:schemeClr val="dk1"/>
                </a:solidFill>
              </a:rPr>
              <a:t>:</a:t>
            </a:r>
            <a:br>
              <a:rPr lang="en">
                <a:solidFill>
                  <a:schemeClr val="dk1"/>
                </a:solidFill>
              </a:rPr>
            </a:br>
            <a:r>
              <a:rPr lang="en">
                <a:solidFill>
                  <a:schemeClr val="dk1"/>
                </a:solidFill>
              </a:rPr>
              <a:t> This is a classic problem where a hash table can be used to optimize lookups and count occurrences. Using a set will allow us to track seen elements and avoid duplicate checks.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 - Plan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Use a hash set to keep track of seen elements.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Iterate through the array once, checking membership in the set (O(1) operation).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If a duplicate is found, add it to the results list.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I’ll now demonstrate how to implement this plan step-by-step. Feel free to ask questions or suggest improvements along the way!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Sample code:</a:t>
            </a:r>
            <a:endParaRPr>
              <a:solidFill>
                <a:schemeClr val="dk1"/>
              </a:solidFill>
            </a:endParaRPr>
          </a:p>
          <a:p>
            <a:pPr indent="0" lvl="0" marL="0" rtl="0" algn="l">
              <a:spcBef>
                <a:spcPts val="0"/>
              </a:spcBef>
              <a:spcAft>
                <a:spcPts val="0"/>
              </a:spcAft>
              <a:buNone/>
            </a:pPr>
            <a:r>
              <a:rPr lang="en">
                <a:solidFill>
                  <a:schemeClr val="dk1"/>
                </a:solidFill>
                <a:latin typeface="Consolas"/>
                <a:ea typeface="Consolas"/>
                <a:cs typeface="Consolas"/>
                <a:sym typeface="Consolas"/>
              </a:rPr>
              <a:t>def find_duplicates_optimized(arr):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duplicates =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seen = set()  # Use a set to track seen elements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for num in arr: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if num in seen:</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if num not in duplicates: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duplicates.append(num)</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else: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seen.add(num)</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return duplicates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"Looking at this code, can you identify why it might be slow for larger arrays?"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Pause after explaining the </a:t>
            </a:r>
            <a:r>
              <a:rPr lang="en">
                <a:solidFill>
                  <a:srgbClr val="188038"/>
                </a:solidFill>
                <a:latin typeface="Roboto Mono"/>
                <a:ea typeface="Roboto Mono"/>
                <a:cs typeface="Roboto Mono"/>
                <a:sym typeface="Roboto Mono"/>
              </a:rPr>
              <a:t>Match</a:t>
            </a:r>
            <a:r>
              <a:rPr lang="en">
                <a:solidFill>
                  <a:schemeClr val="dk1"/>
                </a:solidFill>
              </a:rPr>
              <a:t> step: "What data structure could we use here to improve efficiency?"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While implementing the optimized solution, ask: "Does anyone see any edge cases we should handle?"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Normalize mistakes by saying: "It’s okay if you’re unsure about how the hash set works here—we’re all learning together!"</a:t>
            </a:r>
            <a:endParaRPr/>
          </a:p>
          <a:p>
            <a:pPr indent="0" lvl="0" marL="0" rtl="0" algn="l">
              <a:spcBef>
                <a:spcPts val="120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3225f9d4efd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3225f9d4efd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3225f9d4efd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3225f9d4efd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225f9d4efd_0_1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225f9d4efd_0_1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3d3adcf2d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33d3adcf2d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1482505943_0_2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1482505943_0_2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3225f9d4efd_0_2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3225f9d4efd_0_2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“Order of growth”</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Purpose:</a:t>
            </a:r>
            <a:r>
              <a:rPr lang="en">
                <a:solidFill>
                  <a:schemeClr val="dk1"/>
                </a:solidFill>
              </a:rPr>
              <a:t> Introduce Big(O) notation and its significance in analyzing algorithm efficiency.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concept of Big(O) and how it evaluates time and space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its importance in technical interviews and real-world problem-solving.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Big(O) is a way to describe the efficiency of an algorithm. It tells us how the runtime or memory usage changes as the input size grows.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time complexity measures how fast your code runs, while space complexity measures how much memory your algorithm needs.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use Big(O) to make predictions about performance and to compare different approaches to solving a problem.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explore examples ranging from O(1) for constant time operations to O(n²) for more complex algorithms like nested loops.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"When you hear Big(O), what questions or challenges come to mind?"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7.png"/><Relationship Id="rId3" Type="http://schemas.openxmlformats.org/officeDocument/2006/relationships/image" Target="../media/image14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3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0.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2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4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4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41.png"/><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4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4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1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3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101.png"/><Relationship Id="rId5" Type="http://schemas.openxmlformats.org/officeDocument/2006/relationships/image" Target="../media/image4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4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4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4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3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4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4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35.png"/><Relationship Id="rId4" Type="http://schemas.openxmlformats.org/officeDocument/2006/relationships/image" Target="../media/image3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54.png"/><Relationship Id="rId6" Type="http://schemas.openxmlformats.org/officeDocument/2006/relationships/image" Target="../media/image4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4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4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1.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3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101.png"/><Relationship Id="rId5" Type="http://schemas.openxmlformats.org/officeDocument/2006/relationships/image" Target="../media/image4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4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4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4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35.png"/><Relationship Id="rId4" Type="http://schemas.openxmlformats.org/officeDocument/2006/relationships/image" Target="../media/image3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54.png"/><Relationship Id="rId6" Type="http://schemas.openxmlformats.org/officeDocument/2006/relationships/image" Target="../media/image4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0.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7.png"/><Relationship Id="rId4" Type="http://schemas.openxmlformats.org/officeDocument/2006/relationships/image" Target="../media/image4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4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4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41.png"/><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4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4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3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101.png"/><Relationship Id="rId5" Type="http://schemas.openxmlformats.org/officeDocument/2006/relationships/image" Target="../media/image4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4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4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4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3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4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4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35.png"/><Relationship Id="rId4" Type="http://schemas.openxmlformats.org/officeDocument/2006/relationships/image" Target="../media/image3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54.png"/><Relationship Id="rId6" Type="http://schemas.openxmlformats.org/officeDocument/2006/relationships/image" Target="../media/image4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0.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7.png"/><Relationship Id="rId4" Type="http://schemas.openxmlformats.org/officeDocument/2006/relationships/image" Target="../media/image4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4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4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41.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4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4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1.png"/><Relationship Id="rId4" Type="http://schemas.openxmlformats.org/officeDocument/2006/relationships/image" Target="../media/image1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1.png"/><Relationship Id="rId4" Type="http://schemas.openxmlformats.org/officeDocument/2006/relationships/image" Target="../media/image1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1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3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101.png"/><Relationship Id="rId5" Type="http://schemas.openxmlformats.org/officeDocument/2006/relationships/image" Target="../media/image4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4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4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4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4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3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4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4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2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8.png"/><Relationship Id="rId3" Type="http://schemas.openxmlformats.org/officeDocument/2006/relationships/image" Target="../media/image13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4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Blue) 1">
  <p:cSld name="TITLE_AND_BODY_1_3_2_2">
    <p:bg>
      <p:bgPr>
        <a:solidFill>
          <a:srgbClr val="1A1D54"/>
        </a:solidFill>
      </p:bgPr>
    </p:bg>
    <p:spTree>
      <p:nvGrpSpPr>
        <p:cNvPr id="752" name="Shape 752"/>
        <p:cNvGrpSpPr/>
        <p:nvPr/>
      </p:nvGrpSpPr>
      <p:grpSpPr>
        <a:xfrm>
          <a:off x="0" y="0"/>
          <a:ext cx="0" cy="0"/>
          <a:chOff x="0" y="0"/>
          <a:chExt cx="0" cy="0"/>
        </a:xfrm>
      </p:grpSpPr>
      <p:sp>
        <p:nvSpPr>
          <p:cNvPr id="753" name="Google Shape;753;p104"/>
          <p:cNvSpPr txBox="1"/>
          <p:nvPr>
            <p:ph type="title"/>
          </p:nvPr>
        </p:nvSpPr>
        <p:spPr>
          <a:xfrm>
            <a:off x="457200" y="445025"/>
            <a:ext cx="7632900" cy="5709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2800"/>
              <a:buFont typeface="Space Mono"/>
              <a:buNone/>
              <a:defRPr b="0">
                <a:solidFill>
                  <a:schemeClr val="lt1"/>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754" name="Google Shape;754;p104"/>
          <p:cNvSpPr txBox="1"/>
          <p:nvPr>
            <p:ph idx="12" type="sldNum"/>
          </p:nvPr>
        </p:nvSpPr>
        <p:spPr>
          <a:xfrm>
            <a:off x="8330129" y="4686300"/>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0C98E"/>
                </a:solidFill>
              </a:defRPr>
            </a:lvl1pPr>
            <a:lvl2pPr lvl="1">
              <a:buNone/>
              <a:defRPr>
                <a:solidFill>
                  <a:srgbClr val="00C98E"/>
                </a:solidFill>
              </a:defRPr>
            </a:lvl2pPr>
            <a:lvl3pPr lvl="2">
              <a:buNone/>
              <a:defRPr>
                <a:solidFill>
                  <a:srgbClr val="00C98E"/>
                </a:solidFill>
              </a:defRPr>
            </a:lvl3pPr>
            <a:lvl4pPr lvl="3">
              <a:buNone/>
              <a:defRPr>
                <a:solidFill>
                  <a:srgbClr val="00C98E"/>
                </a:solidFill>
              </a:defRPr>
            </a:lvl4pPr>
            <a:lvl5pPr lvl="4">
              <a:buNone/>
              <a:defRPr>
                <a:solidFill>
                  <a:srgbClr val="00C98E"/>
                </a:solidFill>
              </a:defRPr>
            </a:lvl5pPr>
            <a:lvl6pPr lvl="5">
              <a:buNone/>
              <a:defRPr>
                <a:solidFill>
                  <a:srgbClr val="00C98E"/>
                </a:solidFill>
              </a:defRPr>
            </a:lvl6pPr>
            <a:lvl7pPr lvl="6">
              <a:buNone/>
              <a:defRPr>
                <a:solidFill>
                  <a:srgbClr val="00C98E"/>
                </a:solidFill>
              </a:defRPr>
            </a:lvl7pPr>
            <a:lvl8pPr lvl="7">
              <a:buNone/>
              <a:defRPr>
                <a:solidFill>
                  <a:srgbClr val="00C98E"/>
                </a:solidFill>
              </a:defRPr>
            </a:lvl8pPr>
            <a:lvl9pPr lvl="8">
              <a:buNone/>
              <a:defRPr>
                <a:solidFill>
                  <a:srgbClr val="00C98E"/>
                </a:solidFill>
              </a:defRPr>
            </a:lvl9pPr>
          </a:lstStyle>
          <a:p>
            <a:pPr indent="0" lvl="0" marL="0" rtl="0" algn="l">
              <a:spcBef>
                <a:spcPts val="0"/>
              </a:spcBef>
              <a:spcAft>
                <a:spcPts val="0"/>
              </a:spcAft>
              <a:buNone/>
            </a:pPr>
            <a:fld id="{00000000-1234-1234-1234-123412341234}" type="slidenum">
              <a:rPr lang="en"/>
              <a:t>‹#›</a:t>
            </a:fld>
            <a:endParaRPr/>
          </a:p>
        </p:txBody>
      </p:sp>
      <p:cxnSp>
        <p:nvCxnSpPr>
          <p:cNvPr id="755" name="Google Shape;755;p104"/>
          <p:cNvCxnSpPr/>
          <p:nvPr/>
        </p:nvCxnSpPr>
        <p:spPr>
          <a:xfrm>
            <a:off x="450488" y="1206557"/>
            <a:ext cx="8227800" cy="0"/>
          </a:xfrm>
          <a:prstGeom prst="straightConnector1">
            <a:avLst/>
          </a:prstGeom>
          <a:noFill/>
          <a:ln cap="flat" cmpd="sng" w="19050">
            <a:solidFill>
              <a:srgbClr val="EFEFEF"/>
            </a:solidFill>
            <a:prstDash val="solid"/>
            <a:miter lim="400000"/>
            <a:headEnd len="sm" w="sm" type="none"/>
            <a:tailEnd len="sm" w="sm" type="none"/>
          </a:ln>
        </p:spPr>
      </p:cxnSp>
      <p:pic>
        <p:nvPicPr>
          <p:cNvPr id="756" name="Google Shape;756;p104"/>
          <p:cNvPicPr preferRelativeResize="0"/>
          <p:nvPr/>
        </p:nvPicPr>
        <p:blipFill rotWithShape="1">
          <a:blip r:embed="rId2">
            <a:alphaModFix/>
          </a:blip>
          <a:srcRect b="2042" l="0" r="0" t="2042"/>
          <a:stretch/>
        </p:blipFill>
        <p:spPr>
          <a:xfrm>
            <a:off x="460424" y="4686301"/>
            <a:ext cx="1099789" cy="97150"/>
          </a:xfrm>
          <a:prstGeom prst="rect">
            <a:avLst/>
          </a:prstGeom>
          <a:noFill/>
          <a:ln>
            <a:noFill/>
          </a:ln>
        </p:spPr>
      </p:pic>
      <p:sp>
        <p:nvSpPr>
          <p:cNvPr id="757" name="Google Shape;757;p104"/>
          <p:cNvSpPr txBox="1"/>
          <p:nvPr>
            <p:ph idx="1" type="body"/>
          </p:nvPr>
        </p:nvSpPr>
        <p:spPr>
          <a:xfrm>
            <a:off x="450500" y="1397175"/>
            <a:ext cx="8227800" cy="297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C98E"/>
              </a:buClr>
              <a:buSzPts val="1800"/>
              <a:buChar char="●"/>
              <a:defRPr>
                <a:solidFill>
                  <a:schemeClr val="lt1"/>
                </a:solidFill>
              </a:defRPr>
            </a:lvl1pPr>
            <a:lvl2pPr indent="-317500" lvl="1" marL="914400">
              <a:spcBef>
                <a:spcPts val="1600"/>
              </a:spcBef>
              <a:spcAft>
                <a:spcPts val="0"/>
              </a:spcAft>
              <a:buClr>
                <a:srgbClr val="00C98E"/>
              </a:buClr>
              <a:buSzPts val="1400"/>
              <a:buChar char="○"/>
              <a:defRPr>
                <a:solidFill>
                  <a:schemeClr val="lt1"/>
                </a:solidFill>
              </a:defRPr>
            </a:lvl2pPr>
            <a:lvl3pPr indent="-317500" lvl="2" marL="1371600">
              <a:spcBef>
                <a:spcPts val="1600"/>
              </a:spcBef>
              <a:spcAft>
                <a:spcPts val="0"/>
              </a:spcAft>
              <a:buClr>
                <a:srgbClr val="00C98E"/>
              </a:buClr>
              <a:buSzPts val="1400"/>
              <a:buChar char="■"/>
              <a:defRPr>
                <a:solidFill>
                  <a:schemeClr val="lt1"/>
                </a:solidFill>
              </a:defRPr>
            </a:lvl3pPr>
            <a:lvl4pPr indent="-317500" lvl="3" marL="1828800">
              <a:spcBef>
                <a:spcPts val="1600"/>
              </a:spcBef>
              <a:spcAft>
                <a:spcPts val="0"/>
              </a:spcAft>
              <a:buClr>
                <a:srgbClr val="00C98E"/>
              </a:buClr>
              <a:buSzPts val="1400"/>
              <a:buChar char="●"/>
              <a:defRPr>
                <a:solidFill>
                  <a:schemeClr val="lt1"/>
                </a:solidFill>
              </a:defRPr>
            </a:lvl4pPr>
            <a:lvl5pPr indent="-317500" lvl="4" marL="2286000">
              <a:spcBef>
                <a:spcPts val="1600"/>
              </a:spcBef>
              <a:spcAft>
                <a:spcPts val="0"/>
              </a:spcAft>
              <a:buClr>
                <a:srgbClr val="00C98E"/>
              </a:buClr>
              <a:buSzPts val="1400"/>
              <a:buChar char="○"/>
              <a:defRPr>
                <a:solidFill>
                  <a:schemeClr val="lt1"/>
                </a:solidFill>
              </a:defRPr>
            </a:lvl5pPr>
            <a:lvl6pPr indent="-317500" lvl="5" marL="2743200">
              <a:spcBef>
                <a:spcPts val="1600"/>
              </a:spcBef>
              <a:spcAft>
                <a:spcPts val="0"/>
              </a:spcAft>
              <a:buClr>
                <a:srgbClr val="00C98E"/>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mparison Three">
  <p:cSld name="TITLE_AND_BODY_1_3_2_1_1_1_1_1_1_1_1_1_1_1_1_1_1_1_1_1_2">
    <p:bg>
      <p:bgPr>
        <a:solidFill>
          <a:schemeClr val="lt1"/>
        </a:solidFill>
      </p:bgPr>
    </p:bg>
    <p:spTree>
      <p:nvGrpSpPr>
        <p:cNvPr id="758" name="Shape 758"/>
        <p:cNvGrpSpPr/>
        <p:nvPr/>
      </p:nvGrpSpPr>
      <p:grpSpPr>
        <a:xfrm>
          <a:off x="0" y="0"/>
          <a:ext cx="0" cy="0"/>
          <a:chOff x="0" y="0"/>
          <a:chExt cx="0" cy="0"/>
        </a:xfrm>
      </p:grpSpPr>
      <p:pic>
        <p:nvPicPr>
          <p:cNvPr id="759" name="Google Shape;759;p105"/>
          <p:cNvPicPr preferRelativeResize="0"/>
          <p:nvPr/>
        </p:nvPicPr>
        <p:blipFill rotWithShape="1">
          <a:blip r:embed="rId2">
            <a:alphaModFix/>
          </a:blip>
          <a:srcRect b="0" l="27599" r="0" t="8809"/>
          <a:stretch/>
        </p:blipFill>
        <p:spPr>
          <a:xfrm rot="-10799985">
            <a:off x="6844249" y="1534556"/>
            <a:ext cx="2375951" cy="3685139"/>
          </a:xfrm>
          <a:prstGeom prst="rect">
            <a:avLst/>
          </a:prstGeom>
          <a:noFill/>
          <a:ln>
            <a:noFill/>
          </a:ln>
        </p:spPr>
      </p:pic>
      <p:cxnSp>
        <p:nvCxnSpPr>
          <p:cNvPr id="760" name="Google Shape;760;p105"/>
          <p:cNvCxnSpPr/>
          <p:nvPr/>
        </p:nvCxnSpPr>
        <p:spPr>
          <a:xfrm>
            <a:off x="450488" y="1343476"/>
            <a:ext cx="6643800" cy="0"/>
          </a:xfrm>
          <a:prstGeom prst="straightConnector1">
            <a:avLst/>
          </a:prstGeom>
          <a:noFill/>
          <a:ln cap="flat" cmpd="sng" w="19050">
            <a:solidFill>
              <a:srgbClr val="EFEFEF"/>
            </a:solidFill>
            <a:prstDash val="solid"/>
            <a:miter lim="400000"/>
            <a:headEnd len="sm" w="sm" type="none"/>
            <a:tailEnd len="sm" w="sm" type="none"/>
          </a:ln>
        </p:spPr>
      </p:cxnSp>
      <p:sp>
        <p:nvSpPr>
          <p:cNvPr id="761" name="Google Shape;761;p105"/>
          <p:cNvSpPr txBox="1"/>
          <p:nvPr>
            <p:ph type="title"/>
          </p:nvPr>
        </p:nvSpPr>
        <p:spPr>
          <a:xfrm>
            <a:off x="450500" y="347200"/>
            <a:ext cx="6643800" cy="738900"/>
          </a:xfrm>
          <a:prstGeom prst="rect">
            <a:avLst/>
          </a:prstGeom>
        </p:spPr>
        <p:txBody>
          <a:bodyPr anchorCtr="0" anchor="t" bIns="91425" lIns="0" spcFirstLastPara="1" rIns="0" wrap="square" tIns="91425">
            <a:noAutofit/>
          </a:bodyPr>
          <a:lstStyle>
            <a:lvl1pPr lvl="0">
              <a:spcBef>
                <a:spcPts val="0"/>
              </a:spcBef>
              <a:spcAft>
                <a:spcPts val="0"/>
              </a:spcAft>
              <a:buClr>
                <a:srgbClr val="053053"/>
              </a:buClr>
              <a:buSzPts val="2200"/>
              <a:buFont typeface="Space Mono"/>
              <a:buNone/>
              <a:defRPr b="0" sz="2200">
                <a:solidFill>
                  <a:srgbClr val="053053"/>
                </a:solidFill>
                <a:latin typeface="Space Mono"/>
                <a:ea typeface="Space Mono"/>
                <a:cs typeface="Space Mono"/>
                <a:sym typeface="Space Mono"/>
              </a:defRPr>
            </a:lvl1pPr>
            <a:lvl2pPr lvl="1">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2pPr>
            <a:lvl3pPr lvl="2">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3pPr>
            <a:lvl4pPr lvl="3">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4pPr>
            <a:lvl5pPr lvl="4">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5pPr>
            <a:lvl6pPr lvl="5">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6pPr>
            <a:lvl7pPr lvl="6">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7pPr>
            <a:lvl8pPr lvl="7">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8pPr>
            <a:lvl9pPr lvl="8">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9pPr>
          </a:lstStyle>
          <a:p/>
        </p:txBody>
      </p:sp>
      <p:pic>
        <p:nvPicPr>
          <p:cNvPr id="762" name="Google Shape;762;p105"/>
          <p:cNvPicPr preferRelativeResize="0"/>
          <p:nvPr/>
        </p:nvPicPr>
        <p:blipFill rotWithShape="1">
          <a:blip r:embed="rId3">
            <a:alphaModFix/>
          </a:blip>
          <a:srcRect b="2134" l="0" r="0" t="2134"/>
          <a:stretch/>
        </p:blipFill>
        <p:spPr>
          <a:xfrm>
            <a:off x="447850" y="4686300"/>
            <a:ext cx="1099802" cy="97160"/>
          </a:xfrm>
          <a:prstGeom prst="rect">
            <a:avLst/>
          </a:prstGeom>
          <a:noFill/>
          <a:ln>
            <a:noFill/>
          </a:ln>
        </p:spPr>
      </p:pic>
      <p:cxnSp>
        <p:nvCxnSpPr>
          <p:cNvPr id="763" name="Google Shape;763;p105"/>
          <p:cNvCxnSpPr/>
          <p:nvPr/>
        </p:nvCxnSpPr>
        <p:spPr>
          <a:xfrm>
            <a:off x="450488" y="1343476"/>
            <a:ext cx="6643800" cy="0"/>
          </a:xfrm>
          <a:prstGeom prst="straightConnector1">
            <a:avLst/>
          </a:prstGeom>
          <a:noFill/>
          <a:ln cap="flat" cmpd="sng" w="19050">
            <a:solidFill>
              <a:srgbClr val="EFEFEF"/>
            </a:solidFill>
            <a:prstDash val="solid"/>
            <a:miter lim="400000"/>
            <a:headEnd len="sm" w="sm" type="none"/>
            <a:tailEnd len="sm" w="sm" type="none"/>
          </a:ln>
        </p:spPr>
      </p:cxnSp>
      <p:sp>
        <p:nvSpPr>
          <p:cNvPr id="764" name="Google Shape;764;p105"/>
          <p:cNvSpPr txBox="1"/>
          <p:nvPr>
            <p:ph idx="1" type="subTitle"/>
          </p:nvPr>
        </p:nvSpPr>
        <p:spPr>
          <a:xfrm>
            <a:off x="450500"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sp>
        <p:nvSpPr>
          <p:cNvPr id="765" name="Google Shape;765;p105"/>
          <p:cNvSpPr txBox="1"/>
          <p:nvPr>
            <p:ph idx="12" type="sldNum"/>
          </p:nvPr>
        </p:nvSpPr>
        <p:spPr>
          <a:xfrm>
            <a:off x="8330104" y="4683775"/>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53053"/>
                </a:solidFill>
                <a:latin typeface="Space Mono"/>
                <a:ea typeface="Space Mono"/>
                <a:cs typeface="Space Mono"/>
                <a:sym typeface="Space Mono"/>
              </a:defRPr>
            </a:lvl1pPr>
            <a:lvl2pPr lvl="1">
              <a:buNone/>
              <a:defRPr>
                <a:solidFill>
                  <a:srgbClr val="053053"/>
                </a:solidFill>
                <a:latin typeface="Space Mono"/>
                <a:ea typeface="Space Mono"/>
                <a:cs typeface="Space Mono"/>
                <a:sym typeface="Space Mono"/>
              </a:defRPr>
            </a:lvl2pPr>
            <a:lvl3pPr lvl="2">
              <a:buNone/>
              <a:defRPr>
                <a:solidFill>
                  <a:srgbClr val="053053"/>
                </a:solidFill>
                <a:latin typeface="Space Mono"/>
                <a:ea typeface="Space Mono"/>
                <a:cs typeface="Space Mono"/>
                <a:sym typeface="Space Mono"/>
              </a:defRPr>
            </a:lvl3pPr>
            <a:lvl4pPr lvl="3">
              <a:buNone/>
              <a:defRPr>
                <a:solidFill>
                  <a:srgbClr val="053053"/>
                </a:solidFill>
                <a:latin typeface="Space Mono"/>
                <a:ea typeface="Space Mono"/>
                <a:cs typeface="Space Mono"/>
                <a:sym typeface="Space Mono"/>
              </a:defRPr>
            </a:lvl4pPr>
            <a:lvl5pPr lvl="4">
              <a:buNone/>
              <a:defRPr>
                <a:solidFill>
                  <a:srgbClr val="053053"/>
                </a:solidFill>
                <a:latin typeface="Space Mono"/>
                <a:ea typeface="Space Mono"/>
                <a:cs typeface="Space Mono"/>
                <a:sym typeface="Space Mono"/>
              </a:defRPr>
            </a:lvl5pPr>
            <a:lvl6pPr lvl="5">
              <a:buNone/>
              <a:defRPr>
                <a:solidFill>
                  <a:srgbClr val="053053"/>
                </a:solidFill>
                <a:latin typeface="Space Mono"/>
                <a:ea typeface="Space Mono"/>
                <a:cs typeface="Space Mono"/>
                <a:sym typeface="Space Mono"/>
              </a:defRPr>
            </a:lvl6pPr>
            <a:lvl7pPr lvl="6">
              <a:buNone/>
              <a:defRPr>
                <a:solidFill>
                  <a:srgbClr val="053053"/>
                </a:solidFill>
                <a:latin typeface="Space Mono"/>
                <a:ea typeface="Space Mono"/>
                <a:cs typeface="Space Mono"/>
                <a:sym typeface="Space Mono"/>
              </a:defRPr>
            </a:lvl7pPr>
            <a:lvl8pPr lvl="7">
              <a:buNone/>
              <a:defRPr>
                <a:solidFill>
                  <a:srgbClr val="053053"/>
                </a:solidFill>
                <a:latin typeface="Space Mono"/>
                <a:ea typeface="Space Mono"/>
                <a:cs typeface="Space Mono"/>
                <a:sym typeface="Space Mono"/>
              </a:defRPr>
            </a:lvl8pPr>
            <a:lvl9pPr lvl="8">
              <a:buNone/>
              <a:defRPr>
                <a:solidFill>
                  <a:srgbClr val="053053"/>
                </a:solidFill>
                <a:latin typeface="Space Mono"/>
                <a:ea typeface="Space Mono"/>
                <a:cs typeface="Space Mono"/>
                <a:sym typeface="Space Mono"/>
              </a:defRPr>
            </a:lvl9pPr>
          </a:lstStyle>
          <a:p>
            <a:pPr indent="0" lvl="0" marL="0" rtl="0" algn="l">
              <a:spcBef>
                <a:spcPts val="0"/>
              </a:spcBef>
              <a:spcAft>
                <a:spcPts val="0"/>
              </a:spcAft>
              <a:buNone/>
            </a:pPr>
            <a:fld id="{00000000-1234-1234-1234-123412341234}" type="slidenum">
              <a:rPr lang="en"/>
              <a:t>‹#›</a:t>
            </a:fld>
            <a:endParaRPr/>
          </a:p>
        </p:txBody>
      </p:sp>
      <p:sp>
        <p:nvSpPr>
          <p:cNvPr id="766" name="Google Shape;766;p105"/>
          <p:cNvSpPr txBox="1"/>
          <p:nvPr>
            <p:ph idx="2" type="subTitle"/>
          </p:nvPr>
        </p:nvSpPr>
        <p:spPr>
          <a:xfrm>
            <a:off x="3304925"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cxnSp>
        <p:nvCxnSpPr>
          <p:cNvPr id="767" name="Google Shape;767;p105"/>
          <p:cNvCxnSpPr/>
          <p:nvPr/>
        </p:nvCxnSpPr>
        <p:spPr>
          <a:xfrm>
            <a:off x="3146950" y="1772550"/>
            <a:ext cx="0" cy="2275500"/>
          </a:xfrm>
          <a:prstGeom prst="straightConnector1">
            <a:avLst/>
          </a:prstGeom>
          <a:noFill/>
          <a:ln cap="flat" cmpd="sng" w="9525">
            <a:solidFill>
              <a:srgbClr val="053053"/>
            </a:solidFill>
            <a:prstDash val="solid"/>
            <a:miter lim="400000"/>
            <a:headEnd len="sm" w="sm" type="none"/>
            <a:tailEnd len="sm" w="sm" type="none"/>
          </a:ln>
        </p:spPr>
      </p:cxnSp>
      <p:cxnSp>
        <p:nvCxnSpPr>
          <p:cNvPr id="768" name="Google Shape;768;p105"/>
          <p:cNvCxnSpPr/>
          <p:nvPr/>
        </p:nvCxnSpPr>
        <p:spPr>
          <a:xfrm>
            <a:off x="5997050" y="1772550"/>
            <a:ext cx="0" cy="2275500"/>
          </a:xfrm>
          <a:prstGeom prst="straightConnector1">
            <a:avLst/>
          </a:prstGeom>
          <a:noFill/>
          <a:ln cap="flat" cmpd="sng" w="9525">
            <a:solidFill>
              <a:srgbClr val="053053"/>
            </a:solidFill>
            <a:prstDash val="solid"/>
            <a:miter lim="400000"/>
            <a:headEnd len="sm" w="sm" type="none"/>
            <a:tailEnd len="sm" w="sm" type="none"/>
          </a:ln>
        </p:spPr>
      </p:cxnSp>
      <p:sp>
        <p:nvSpPr>
          <p:cNvPr id="769" name="Google Shape;769;p105"/>
          <p:cNvSpPr txBox="1"/>
          <p:nvPr>
            <p:ph idx="3" type="subTitle"/>
          </p:nvPr>
        </p:nvSpPr>
        <p:spPr>
          <a:xfrm>
            <a:off x="6159875"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sp>
        <p:nvSpPr>
          <p:cNvPr id="770" name="Google Shape;770;p105"/>
          <p:cNvSpPr txBox="1"/>
          <p:nvPr>
            <p:ph idx="4" type="body"/>
          </p:nvPr>
        </p:nvSpPr>
        <p:spPr>
          <a:xfrm>
            <a:off x="454099"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
        <p:nvSpPr>
          <p:cNvPr id="771" name="Google Shape;771;p105"/>
          <p:cNvSpPr txBox="1"/>
          <p:nvPr>
            <p:ph idx="5" type="body"/>
          </p:nvPr>
        </p:nvSpPr>
        <p:spPr>
          <a:xfrm>
            <a:off x="3304056"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
        <p:nvSpPr>
          <p:cNvPr id="772" name="Google Shape;772;p105"/>
          <p:cNvSpPr txBox="1"/>
          <p:nvPr>
            <p:ph idx="6" type="body"/>
          </p:nvPr>
        </p:nvSpPr>
        <p:spPr>
          <a:xfrm>
            <a:off x="6159881"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Subtitle + Bullets (Blue)">
  <p:cSld name="TITLE_AND_BODY_1_3_2_1_1_1_1_1">
    <p:bg>
      <p:bgPr>
        <a:solidFill>
          <a:schemeClr val="lt1"/>
        </a:solidFill>
      </p:bgPr>
    </p:bg>
    <p:spTree>
      <p:nvGrpSpPr>
        <p:cNvPr id="773" name="Shape 773"/>
        <p:cNvGrpSpPr/>
        <p:nvPr/>
      </p:nvGrpSpPr>
      <p:grpSpPr>
        <a:xfrm>
          <a:off x="0" y="0"/>
          <a:ext cx="0" cy="0"/>
          <a:chOff x="0" y="0"/>
          <a:chExt cx="0" cy="0"/>
        </a:xfrm>
      </p:grpSpPr>
      <p:sp>
        <p:nvSpPr>
          <p:cNvPr id="774" name="Google Shape;774;p106"/>
          <p:cNvSpPr txBox="1"/>
          <p:nvPr>
            <p:ph type="title"/>
          </p:nvPr>
        </p:nvSpPr>
        <p:spPr>
          <a:xfrm>
            <a:off x="457200" y="445025"/>
            <a:ext cx="26475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sz="280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775" name="Google Shape;775;p106"/>
          <p:cNvSpPr txBox="1"/>
          <p:nvPr>
            <p:ph idx="1" type="body"/>
          </p:nvPr>
        </p:nvSpPr>
        <p:spPr>
          <a:xfrm>
            <a:off x="3946300" y="816039"/>
            <a:ext cx="4886100" cy="2979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053053"/>
              </a:buClr>
              <a:buSzPts val="1200"/>
              <a:buFont typeface="Poppins Light"/>
              <a:buChar char="■"/>
              <a:defRPr sz="1200">
                <a:solidFill>
                  <a:srgbClr val="053053"/>
                </a:solidFill>
                <a:latin typeface="Poppins Light"/>
                <a:ea typeface="Poppins Light"/>
                <a:cs typeface="Poppins Light"/>
                <a:sym typeface="Poppins Light"/>
              </a:defRPr>
            </a:lvl9pPr>
          </a:lstStyle>
          <a:p/>
        </p:txBody>
      </p:sp>
      <p:pic>
        <p:nvPicPr>
          <p:cNvPr id="776" name="Google Shape;776;p106"/>
          <p:cNvPicPr preferRelativeResize="0"/>
          <p:nvPr/>
        </p:nvPicPr>
        <p:blipFill rotWithShape="1">
          <a:blip r:embed="rId2">
            <a:alphaModFix/>
          </a:blip>
          <a:srcRect b="2134" l="0" r="0" t="2134"/>
          <a:stretch/>
        </p:blipFill>
        <p:spPr>
          <a:xfrm>
            <a:off x="447850" y="4686300"/>
            <a:ext cx="1099802" cy="97160"/>
          </a:xfrm>
          <a:prstGeom prst="rect">
            <a:avLst/>
          </a:prstGeom>
          <a:noFill/>
          <a:ln>
            <a:noFill/>
          </a:ln>
        </p:spPr>
      </p:pic>
      <p:sp>
        <p:nvSpPr>
          <p:cNvPr id="777" name="Google Shape;777;p106"/>
          <p:cNvSpPr txBox="1"/>
          <p:nvPr>
            <p:ph idx="2" type="subTitle"/>
          </p:nvPr>
        </p:nvSpPr>
        <p:spPr>
          <a:xfrm>
            <a:off x="3946300" y="445025"/>
            <a:ext cx="4886100" cy="5292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pic>
        <p:nvPicPr>
          <p:cNvPr id="778" name="Google Shape;778;p106"/>
          <p:cNvPicPr preferRelativeResize="0"/>
          <p:nvPr/>
        </p:nvPicPr>
        <p:blipFill rotWithShape="1">
          <a:blip r:embed="rId3">
            <a:alphaModFix/>
          </a:blip>
          <a:srcRect b="0" l="27599" r="0" t="8809"/>
          <a:stretch/>
        </p:blipFill>
        <p:spPr>
          <a:xfrm rot="-10799985">
            <a:off x="7653585" y="2789859"/>
            <a:ext cx="1566607" cy="2429831"/>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ullets (Blue)">
  <p:cSld name="TITLE_AND_BODY_1_3_2_1_1">
    <p:bg>
      <p:bgPr>
        <a:solidFill>
          <a:schemeClr val="lt1"/>
        </a:solidFill>
      </p:bgPr>
    </p:bg>
    <p:spTree>
      <p:nvGrpSpPr>
        <p:cNvPr id="779" name="Shape 779"/>
        <p:cNvGrpSpPr/>
        <p:nvPr/>
      </p:nvGrpSpPr>
      <p:grpSpPr>
        <a:xfrm>
          <a:off x="0" y="0"/>
          <a:ext cx="0" cy="0"/>
          <a:chOff x="0" y="0"/>
          <a:chExt cx="0" cy="0"/>
        </a:xfrm>
      </p:grpSpPr>
      <p:pic>
        <p:nvPicPr>
          <p:cNvPr id="780" name="Google Shape;780;p107"/>
          <p:cNvPicPr preferRelativeResize="0"/>
          <p:nvPr/>
        </p:nvPicPr>
        <p:blipFill rotWithShape="1">
          <a:blip r:embed="rId2">
            <a:alphaModFix/>
          </a:blip>
          <a:srcRect b="0" l="27599" r="0" t="8809"/>
          <a:stretch/>
        </p:blipFill>
        <p:spPr>
          <a:xfrm rot="-10345201">
            <a:off x="1857683" y="2899759"/>
            <a:ext cx="1566609" cy="2429831"/>
          </a:xfrm>
          <a:prstGeom prst="rect">
            <a:avLst/>
          </a:prstGeom>
          <a:noFill/>
          <a:ln>
            <a:noFill/>
          </a:ln>
        </p:spPr>
      </p:pic>
      <p:sp>
        <p:nvSpPr>
          <p:cNvPr id="781" name="Google Shape;781;p107"/>
          <p:cNvSpPr txBox="1"/>
          <p:nvPr>
            <p:ph type="title"/>
          </p:nvPr>
        </p:nvSpPr>
        <p:spPr>
          <a:xfrm>
            <a:off x="457200" y="445025"/>
            <a:ext cx="26475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sz="280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782" name="Google Shape;782;p107"/>
          <p:cNvSpPr/>
          <p:nvPr/>
        </p:nvSpPr>
        <p:spPr>
          <a:xfrm>
            <a:off x="3296650" y="0"/>
            <a:ext cx="5847600" cy="5143500"/>
          </a:xfrm>
          <a:prstGeom prst="rect">
            <a:avLst/>
          </a:prstGeom>
          <a:solidFill>
            <a:srgbClr val="1A1D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3" name="Google Shape;783;p107"/>
          <p:cNvPicPr preferRelativeResize="0"/>
          <p:nvPr/>
        </p:nvPicPr>
        <p:blipFill rotWithShape="1">
          <a:blip r:embed="rId3">
            <a:alphaModFix/>
          </a:blip>
          <a:srcRect b="2134" l="0" r="0" t="2134"/>
          <a:stretch/>
        </p:blipFill>
        <p:spPr>
          <a:xfrm>
            <a:off x="447850" y="4686300"/>
            <a:ext cx="1099802" cy="97160"/>
          </a:xfrm>
          <a:prstGeom prst="rect">
            <a:avLst/>
          </a:prstGeom>
          <a:noFill/>
          <a:ln>
            <a:noFill/>
          </a:ln>
        </p:spPr>
      </p:pic>
      <p:sp>
        <p:nvSpPr>
          <p:cNvPr id="784" name="Google Shape;784;p107"/>
          <p:cNvSpPr txBox="1"/>
          <p:nvPr>
            <p:ph idx="1" type="body"/>
          </p:nvPr>
        </p:nvSpPr>
        <p:spPr>
          <a:xfrm>
            <a:off x="3705250" y="445025"/>
            <a:ext cx="5127000" cy="3416400"/>
          </a:xfrm>
          <a:prstGeom prst="rect">
            <a:avLst/>
          </a:prstGeom>
        </p:spPr>
        <p:txBody>
          <a:bodyPr anchorCtr="0" anchor="t" bIns="91425" lIns="91425" spcFirstLastPara="1" rIns="91425" wrap="square" tIns="91425">
            <a:noAutofit/>
          </a:bodyPr>
          <a:lstStyle>
            <a:lvl1pPr indent="-311150" lvl="0" marL="457200">
              <a:lnSpc>
                <a:spcPct val="115000"/>
              </a:lnSpc>
              <a:spcBef>
                <a:spcPts val="0"/>
              </a:spcBef>
              <a:spcAft>
                <a:spcPts val="0"/>
              </a:spcAft>
              <a:buClr>
                <a:srgbClr val="00C98E"/>
              </a:buClr>
              <a:buSzPts val="1300"/>
              <a:buFont typeface="Poppins"/>
              <a:buChar char="●"/>
              <a:defRPr sz="1300">
                <a:solidFill>
                  <a:schemeClr val="lt1"/>
                </a:solidFill>
                <a:latin typeface="Poppins"/>
                <a:ea typeface="Poppins"/>
                <a:cs typeface="Poppins"/>
                <a:sym typeface="Poppins"/>
              </a:defRPr>
            </a:lvl1pPr>
            <a:lvl2pPr indent="-311150" lvl="1" marL="9144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2pPr>
            <a:lvl3pPr indent="-311150" lvl="2" marL="13716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3pPr>
            <a:lvl4pPr indent="-311150" lvl="3" marL="18288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4pPr>
            <a:lvl5pPr indent="-311150" lvl="4" marL="22860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5pPr>
            <a:lvl6pPr indent="-311150" lvl="5" marL="27432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6pPr>
            <a:lvl7pPr indent="-311150" lvl="6" marL="32004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7pPr>
            <a:lvl8pPr indent="-311150" lvl="7" marL="36576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8pPr>
            <a:lvl9pPr indent="-311150" lvl="8" marL="4114800">
              <a:lnSpc>
                <a:spcPct val="115000"/>
              </a:lnSpc>
              <a:spcBef>
                <a:spcPts val="1600"/>
              </a:spcBef>
              <a:spcAft>
                <a:spcPts val="1600"/>
              </a:spcAft>
              <a:buClr>
                <a:srgbClr val="00C98E"/>
              </a:buClr>
              <a:buSzPts val="1300"/>
              <a:buFont typeface="Poppins"/>
              <a:buChar char="■"/>
              <a:defRPr sz="1300">
                <a:solidFill>
                  <a:schemeClr val="lt1"/>
                </a:solidFill>
                <a:latin typeface="Poppins"/>
                <a:ea typeface="Poppins"/>
                <a:cs typeface="Poppins"/>
                <a:sym typeface="Poppins"/>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White) 1">
  <p:cSld name="TITLE_AND_BODY_1_3_2_1_2">
    <p:bg>
      <p:bgPr>
        <a:solidFill>
          <a:schemeClr val="lt1"/>
        </a:solidFill>
      </p:bgPr>
    </p:bg>
    <p:spTree>
      <p:nvGrpSpPr>
        <p:cNvPr id="785" name="Shape 785"/>
        <p:cNvGrpSpPr/>
        <p:nvPr/>
      </p:nvGrpSpPr>
      <p:grpSpPr>
        <a:xfrm>
          <a:off x="0" y="0"/>
          <a:ext cx="0" cy="0"/>
          <a:chOff x="0" y="0"/>
          <a:chExt cx="0" cy="0"/>
        </a:xfrm>
      </p:grpSpPr>
      <p:sp>
        <p:nvSpPr>
          <p:cNvPr id="786" name="Google Shape;786;p108"/>
          <p:cNvSpPr txBox="1"/>
          <p:nvPr>
            <p:ph type="title"/>
          </p:nvPr>
        </p:nvSpPr>
        <p:spPr>
          <a:xfrm>
            <a:off x="457200" y="445025"/>
            <a:ext cx="76329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787" name="Google Shape;787;p108"/>
          <p:cNvSpPr txBox="1"/>
          <p:nvPr>
            <p:ph idx="12" type="sldNum"/>
          </p:nvPr>
        </p:nvSpPr>
        <p:spPr>
          <a:xfrm>
            <a:off x="8330129" y="4686300"/>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0C98E"/>
                </a:solidFill>
              </a:defRPr>
            </a:lvl1pPr>
            <a:lvl2pPr lvl="1">
              <a:buNone/>
              <a:defRPr>
                <a:solidFill>
                  <a:srgbClr val="00C98E"/>
                </a:solidFill>
              </a:defRPr>
            </a:lvl2pPr>
            <a:lvl3pPr lvl="2">
              <a:buNone/>
              <a:defRPr>
                <a:solidFill>
                  <a:srgbClr val="00C98E"/>
                </a:solidFill>
              </a:defRPr>
            </a:lvl3pPr>
            <a:lvl4pPr lvl="3">
              <a:buNone/>
              <a:defRPr>
                <a:solidFill>
                  <a:srgbClr val="00C98E"/>
                </a:solidFill>
              </a:defRPr>
            </a:lvl4pPr>
            <a:lvl5pPr lvl="4">
              <a:buNone/>
              <a:defRPr>
                <a:solidFill>
                  <a:srgbClr val="00C98E"/>
                </a:solidFill>
              </a:defRPr>
            </a:lvl5pPr>
            <a:lvl6pPr lvl="5">
              <a:buNone/>
              <a:defRPr>
                <a:solidFill>
                  <a:srgbClr val="00C98E"/>
                </a:solidFill>
              </a:defRPr>
            </a:lvl6pPr>
            <a:lvl7pPr lvl="6">
              <a:buNone/>
              <a:defRPr>
                <a:solidFill>
                  <a:srgbClr val="00C98E"/>
                </a:solidFill>
              </a:defRPr>
            </a:lvl7pPr>
            <a:lvl8pPr lvl="7">
              <a:buNone/>
              <a:defRPr>
                <a:solidFill>
                  <a:srgbClr val="00C98E"/>
                </a:solidFill>
              </a:defRPr>
            </a:lvl8pPr>
            <a:lvl9pPr lvl="8">
              <a:buNone/>
              <a:defRPr>
                <a:solidFill>
                  <a:srgbClr val="00C98E"/>
                </a:solidFill>
              </a:defRPr>
            </a:lvl9pPr>
          </a:lstStyle>
          <a:p>
            <a:pPr indent="0" lvl="0" marL="0" rtl="0" algn="l">
              <a:spcBef>
                <a:spcPts val="0"/>
              </a:spcBef>
              <a:spcAft>
                <a:spcPts val="0"/>
              </a:spcAft>
              <a:buNone/>
            </a:pPr>
            <a:fld id="{00000000-1234-1234-1234-123412341234}" type="slidenum">
              <a:rPr lang="en"/>
              <a:t>‹#›</a:t>
            </a:fld>
            <a:endParaRPr/>
          </a:p>
        </p:txBody>
      </p:sp>
      <p:cxnSp>
        <p:nvCxnSpPr>
          <p:cNvPr id="788" name="Google Shape;788;p108"/>
          <p:cNvCxnSpPr/>
          <p:nvPr/>
        </p:nvCxnSpPr>
        <p:spPr>
          <a:xfrm>
            <a:off x="450488" y="1206557"/>
            <a:ext cx="8227800" cy="0"/>
          </a:xfrm>
          <a:prstGeom prst="straightConnector1">
            <a:avLst/>
          </a:prstGeom>
          <a:noFill/>
          <a:ln cap="flat" cmpd="sng" w="19050">
            <a:solidFill>
              <a:srgbClr val="053053"/>
            </a:solidFill>
            <a:prstDash val="solid"/>
            <a:miter lim="400000"/>
            <a:headEnd len="sm" w="sm" type="none"/>
            <a:tailEnd len="sm" w="sm" type="none"/>
          </a:ln>
        </p:spPr>
      </p:cxnSp>
      <p:pic>
        <p:nvPicPr>
          <p:cNvPr id="789" name="Google Shape;789;p108"/>
          <p:cNvPicPr preferRelativeResize="0"/>
          <p:nvPr/>
        </p:nvPicPr>
        <p:blipFill rotWithShape="1">
          <a:blip r:embed="rId2">
            <a:alphaModFix/>
          </a:blip>
          <a:srcRect b="2134" l="0" r="0" t="2134"/>
          <a:stretch/>
        </p:blipFill>
        <p:spPr>
          <a:xfrm>
            <a:off x="447850" y="4686300"/>
            <a:ext cx="1099802" cy="97160"/>
          </a:xfrm>
          <a:prstGeom prst="rect">
            <a:avLst/>
          </a:prstGeom>
          <a:noFill/>
          <a:ln>
            <a:noFill/>
          </a:ln>
        </p:spPr>
      </p:pic>
      <p:sp>
        <p:nvSpPr>
          <p:cNvPr id="790" name="Google Shape;790;p108"/>
          <p:cNvSpPr txBox="1"/>
          <p:nvPr>
            <p:ph idx="1" type="body"/>
          </p:nvPr>
        </p:nvSpPr>
        <p:spPr>
          <a:xfrm>
            <a:off x="450500" y="1397175"/>
            <a:ext cx="8227800" cy="297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CD89"/>
              </a:buClr>
              <a:buSzPts val="1800"/>
              <a:buChar char="●"/>
              <a:defRPr>
                <a:solidFill>
                  <a:srgbClr val="053053"/>
                </a:solidFill>
              </a:defRPr>
            </a:lvl1pPr>
            <a:lvl2pPr indent="-317500" lvl="1" marL="914400">
              <a:spcBef>
                <a:spcPts val="1600"/>
              </a:spcBef>
              <a:spcAft>
                <a:spcPts val="0"/>
              </a:spcAft>
              <a:buClr>
                <a:srgbClr val="00CD89"/>
              </a:buClr>
              <a:buSzPts val="1400"/>
              <a:buChar char="○"/>
              <a:defRPr>
                <a:solidFill>
                  <a:srgbClr val="053053"/>
                </a:solidFill>
              </a:defRPr>
            </a:lvl2pPr>
            <a:lvl3pPr indent="-317500" lvl="2" marL="1371600">
              <a:spcBef>
                <a:spcPts val="1600"/>
              </a:spcBef>
              <a:spcAft>
                <a:spcPts val="0"/>
              </a:spcAft>
              <a:buClr>
                <a:srgbClr val="00CD89"/>
              </a:buClr>
              <a:buSzPts val="1400"/>
              <a:buChar char="■"/>
              <a:defRPr>
                <a:solidFill>
                  <a:srgbClr val="053053"/>
                </a:solidFill>
              </a:defRPr>
            </a:lvl3pPr>
            <a:lvl4pPr indent="-317500" lvl="3" marL="1828800">
              <a:spcBef>
                <a:spcPts val="1600"/>
              </a:spcBef>
              <a:spcAft>
                <a:spcPts val="0"/>
              </a:spcAft>
              <a:buClr>
                <a:srgbClr val="00CD89"/>
              </a:buClr>
              <a:buSzPts val="1400"/>
              <a:buChar char="●"/>
              <a:defRPr>
                <a:solidFill>
                  <a:srgbClr val="053053"/>
                </a:solidFill>
              </a:defRPr>
            </a:lvl4pPr>
            <a:lvl5pPr indent="-317500" lvl="4" marL="2286000">
              <a:spcBef>
                <a:spcPts val="1600"/>
              </a:spcBef>
              <a:spcAft>
                <a:spcPts val="0"/>
              </a:spcAft>
              <a:buClr>
                <a:srgbClr val="00CD89"/>
              </a:buClr>
              <a:buSzPts val="1400"/>
              <a:buChar char="○"/>
              <a:defRPr>
                <a:solidFill>
                  <a:srgbClr val="053053"/>
                </a:solidFill>
              </a:defRPr>
            </a:lvl5pPr>
            <a:lvl6pPr indent="-317500" lvl="5" marL="2743200">
              <a:spcBef>
                <a:spcPts val="1600"/>
              </a:spcBef>
              <a:spcAft>
                <a:spcPts val="0"/>
              </a:spcAft>
              <a:buClr>
                <a:srgbClr val="00CD89"/>
              </a:buClr>
              <a:buSzPts val="1400"/>
              <a:buChar char="■"/>
              <a:defRPr>
                <a:solidFill>
                  <a:srgbClr val="053053"/>
                </a:solidFill>
              </a:defRPr>
            </a:lvl6pPr>
            <a:lvl7pPr indent="-317500" lvl="6" marL="3200400">
              <a:spcBef>
                <a:spcPts val="1600"/>
              </a:spcBef>
              <a:spcAft>
                <a:spcPts val="0"/>
              </a:spcAft>
              <a:buClr>
                <a:srgbClr val="00CD89"/>
              </a:buClr>
              <a:buSzPts val="1400"/>
              <a:buChar char="●"/>
              <a:defRPr>
                <a:solidFill>
                  <a:srgbClr val="053053"/>
                </a:solidFill>
              </a:defRPr>
            </a:lvl7pPr>
            <a:lvl8pPr indent="-317500" lvl="7" marL="3657600">
              <a:spcBef>
                <a:spcPts val="1600"/>
              </a:spcBef>
              <a:spcAft>
                <a:spcPts val="0"/>
              </a:spcAft>
              <a:buClr>
                <a:srgbClr val="00CD89"/>
              </a:buClr>
              <a:buSzPts val="1400"/>
              <a:buChar char="○"/>
              <a:defRPr>
                <a:solidFill>
                  <a:srgbClr val="053053"/>
                </a:solidFill>
              </a:defRPr>
            </a:lvl8pPr>
            <a:lvl9pPr indent="-317500" lvl="8" marL="4114800">
              <a:spcBef>
                <a:spcPts val="1600"/>
              </a:spcBef>
              <a:spcAft>
                <a:spcPts val="1600"/>
              </a:spcAft>
              <a:buClr>
                <a:srgbClr val="00CD89"/>
              </a:buClr>
              <a:buSzPts val="1400"/>
              <a:buChar char="■"/>
              <a:defRPr>
                <a:solidFill>
                  <a:srgbClr val="053053"/>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_1">
    <p:spTree>
      <p:nvGrpSpPr>
        <p:cNvPr id="791" name="Shape 791"/>
        <p:cNvGrpSpPr/>
        <p:nvPr/>
      </p:nvGrpSpPr>
      <p:grpSpPr>
        <a:xfrm>
          <a:off x="0" y="0"/>
          <a:ext cx="0" cy="0"/>
          <a:chOff x="0" y="0"/>
          <a:chExt cx="0" cy="0"/>
        </a:xfrm>
      </p:grpSpPr>
      <p:sp>
        <p:nvSpPr>
          <p:cNvPr id="792" name="Google Shape;792;p10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93" name="Google Shape;793;p109"/>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sp>
        <p:nvSpPr>
          <p:cNvPr id="794" name="Google Shape;794;p109"/>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795" name="Google Shape;795;p109"/>
          <p:cNvPicPr preferRelativeResize="0"/>
          <p:nvPr/>
        </p:nvPicPr>
        <p:blipFill>
          <a:blip r:embed="rId2">
            <a:alphaModFix/>
          </a:blip>
          <a:stretch>
            <a:fillRect/>
          </a:stretch>
        </p:blipFill>
        <p:spPr>
          <a:xfrm>
            <a:off x="393975" y="353175"/>
            <a:ext cx="961431" cy="828550"/>
          </a:xfrm>
          <a:prstGeom prst="rect">
            <a:avLst/>
          </a:prstGeom>
          <a:noFill/>
          <a:ln>
            <a:noFill/>
          </a:ln>
        </p:spPr>
      </p:pic>
      <p:pic>
        <p:nvPicPr>
          <p:cNvPr id="796" name="Google Shape;796;p109"/>
          <p:cNvPicPr preferRelativeResize="0"/>
          <p:nvPr/>
        </p:nvPicPr>
        <p:blipFill>
          <a:blip r:embed="rId3">
            <a:alphaModFix/>
          </a:blip>
          <a:stretch>
            <a:fillRect/>
          </a:stretch>
        </p:blipFill>
        <p:spPr>
          <a:xfrm>
            <a:off x="4017575" y="3397550"/>
            <a:ext cx="954805" cy="8285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1">
  <p:cSld name="CUSTOM_6_3">
    <p:spTree>
      <p:nvGrpSpPr>
        <p:cNvPr id="797" name="Shape 797"/>
        <p:cNvGrpSpPr/>
        <p:nvPr/>
      </p:nvGrpSpPr>
      <p:grpSpPr>
        <a:xfrm>
          <a:off x="0" y="0"/>
          <a:ext cx="0" cy="0"/>
          <a:chOff x="0" y="0"/>
          <a:chExt cx="0" cy="0"/>
        </a:xfrm>
      </p:grpSpPr>
      <p:pic>
        <p:nvPicPr>
          <p:cNvPr id="798" name="Google Shape;798;p11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799" name="Google Shape;799;p11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800" name="Google Shape;800;p11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01" name="Google Shape;801;p11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02" name="Google Shape;802;p110"/>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803" name="Google Shape;803;p11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804" name="Google Shape;804;p110"/>
          <p:cNvSpPr txBox="1"/>
          <p:nvPr>
            <p:ph idx="1"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808" name="Shape 808"/>
        <p:cNvGrpSpPr/>
        <p:nvPr/>
      </p:nvGrpSpPr>
      <p:grpSpPr>
        <a:xfrm>
          <a:off x="0" y="0"/>
          <a:ext cx="0" cy="0"/>
          <a:chOff x="0" y="0"/>
          <a:chExt cx="0" cy="0"/>
        </a:xfrm>
      </p:grpSpPr>
      <p:pic>
        <p:nvPicPr>
          <p:cNvPr id="809" name="Google Shape;809;p11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810" name="Google Shape;810;p11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811" name="Shape 811"/>
        <p:cNvGrpSpPr/>
        <p:nvPr/>
      </p:nvGrpSpPr>
      <p:grpSpPr>
        <a:xfrm>
          <a:off x="0" y="0"/>
          <a:ext cx="0" cy="0"/>
          <a:chOff x="0" y="0"/>
          <a:chExt cx="0" cy="0"/>
        </a:xfrm>
      </p:grpSpPr>
      <p:pic>
        <p:nvPicPr>
          <p:cNvPr id="812" name="Google Shape;812;p11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813" name="Google Shape;813;p11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814" name="Google Shape;814;p11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15" name="Google Shape;815;p11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816" name="Shape 816"/>
        <p:cNvGrpSpPr/>
        <p:nvPr/>
      </p:nvGrpSpPr>
      <p:grpSpPr>
        <a:xfrm>
          <a:off x="0" y="0"/>
          <a:ext cx="0" cy="0"/>
          <a:chOff x="0" y="0"/>
          <a:chExt cx="0" cy="0"/>
        </a:xfrm>
      </p:grpSpPr>
      <p:pic>
        <p:nvPicPr>
          <p:cNvPr descr="Divider4.png" id="817" name="Google Shape;817;p11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818" name="Google Shape;818;p11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819" name="Google Shape;819;p11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820" name="Google Shape;820;p11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821" name="Google Shape;821;p11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822" name="Google Shape;822;p11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823" name="Shape 823"/>
        <p:cNvGrpSpPr/>
        <p:nvPr/>
      </p:nvGrpSpPr>
      <p:grpSpPr>
        <a:xfrm>
          <a:off x="0" y="0"/>
          <a:ext cx="0" cy="0"/>
          <a:chOff x="0" y="0"/>
          <a:chExt cx="0" cy="0"/>
        </a:xfrm>
      </p:grpSpPr>
      <p:sp>
        <p:nvSpPr>
          <p:cNvPr id="824" name="Google Shape;824;p115"/>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825" name="Google Shape;825;p115"/>
          <p:cNvGrpSpPr/>
          <p:nvPr/>
        </p:nvGrpSpPr>
        <p:grpSpPr>
          <a:xfrm rot="5400000">
            <a:off x="5719749" y="1629787"/>
            <a:ext cx="4964577" cy="1883925"/>
            <a:chOff x="4152224" y="1218499"/>
            <a:chExt cx="4964577" cy="1883925"/>
          </a:xfrm>
        </p:grpSpPr>
        <p:pic>
          <p:nvPicPr>
            <p:cNvPr id="826" name="Google Shape;826;p11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827" name="Google Shape;827;p11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828" name="Google Shape;828;p11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9" name="Google Shape;829;p1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0" name="Google Shape;830;p115"/>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831" name="Shape 831"/>
        <p:cNvGrpSpPr/>
        <p:nvPr/>
      </p:nvGrpSpPr>
      <p:grpSpPr>
        <a:xfrm>
          <a:off x="0" y="0"/>
          <a:ext cx="0" cy="0"/>
          <a:chOff x="0" y="0"/>
          <a:chExt cx="0" cy="0"/>
        </a:xfrm>
      </p:grpSpPr>
      <p:pic>
        <p:nvPicPr>
          <p:cNvPr id="832" name="Google Shape;832;p11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33" name="Google Shape;833;p11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834" name="Google Shape;834;p11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35" name="Google Shape;835;p11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36" name="Google Shape;836;p11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37" name="Google Shape;837;p11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8" name="Google Shape;838;p11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39" name="Google Shape;839;p11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40" name="Shape 840"/>
        <p:cNvGrpSpPr/>
        <p:nvPr/>
      </p:nvGrpSpPr>
      <p:grpSpPr>
        <a:xfrm>
          <a:off x="0" y="0"/>
          <a:ext cx="0" cy="0"/>
          <a:chOff x="0" y="0"/>
          <a:chExt cx="0" cy="0"/>
        </a:xfrm>
      </p:grpSpPr>
      <p:pic>
        <p:nvPicPr>
          <p:cNvPr id="841" name="Google Shape;841;p11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42" name="Google Shape;842;p11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43" name="Google Shape;843;p11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44" name="Google Shape;844;p11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845" name="Google Shape;845;p11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46" name="Google Shape;846;p1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47" name="Google Shape;847;p11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848" name="Shape 848"/>
        <p:cNvGrpSpPr/>
        <p:nvPr/>
      </p:nvGrpSpPr>
      <p:grpSpPr>
        <a:xfrm>
          <a:off x="0" y="0"/>
          <a:ext cx="0" cy="0"/>
          <a:chOff x="0" y="0"/>
          <a:chExt cx="0" cy="0"/>
        </a:xfrm>
      </p:grpSpPr>
      <p:pic>
        <p:nvPicPr>
          <p:cNvPr id="849" name="Google Shape;849;p11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850" name="Google Shape;850;p11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851" name="Google Shape;851;p118"/>
          <p:cNvGrpSpPr/>
          <p:nvPr/>
        </p:nvGrpSpPr>
        <p:grpSpPr>
          <a:xfrm>
            <a:off x="5709066" y="201260"/>
            <a:ext cx="2296623" cy="4424889"/>
            <a:chOff x="5598780" y="137712"/>
            <a:chExt cx="2577001" cy="4664652"/>
          </a:xfrm>
        </p:grpSpPr>
        <p:pic>
          <p:nvPicPr>
            <p:cNvPr id="852" name="Google Shape;852;p11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853" name="Google Shape;853;p11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11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55" name="Google Shape;855;p1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56" name="Google Shape;856;p1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57" name="Google Shape;857;p11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858" name="Shape 858"/>
        <p:cNvGrpSpPr/>
        <p:nvPr/>
      </p:nvGrpSpPr>
      <p:grpSpPr>
        <a:xfrm>
          <a:off x="0" y="0"/>
          <a:ext cx="0" cy="0"/>
          <a:chOff x="0" y="0"/>
          <a:chExt cx="0" cy="0"/>
        </a:xfrm>
      </p:grpSpPr>
      <p:pic>
        <p:nvPicPr>
          <p:cNvPr id="859" name="Google Shape;859;p11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860" name="Google Shape;860;p11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61" name="Google Shape;861;p11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62" name="Google Shape;862;p11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863" name="Google Shape;863;p1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64" name="Google Shape;864;p11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5" name="Google Shape;865;p11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866" name="Shape 866"/>
        <p:cNvGrpSpPr/>
        <p:nvPr/>
      </p:nvGrpSpPr>
      <p:grpSpPr>
        <a:xfrm>
          <a:off x="0" y="0"/>
          <a:ext cx="0" cy="0"/>
          <a:chOff x="0" y="0"/>
          <a:chExt cx="0" cy="0"/>
        </a:xfrm>
      </p:grpSpPr>
      <p:pic>
        <p:nvPicPr>
          <p:cNvPr id="867" name="Google Shape;867;p12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868" name="Google Shape;868;p12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69" name="Google Shape;869;p12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70" name="Google Shape;870;p12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871" name="Google Shape;871;p1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872" name="Google Shape;872;p120"/>
          <p:cNvGrpSpPr/>
          <p:nvPr/>
        </p:nvGrpSpPr>
        <p:grpSpPr>
          <a:xfrm>
            <a:off x="4344100" y="398125"/>
            <a:ext cx="4546500" cy="4222800"/>
            <a:chOff x="4344100" y="398125"/>
            <a:chExt cx="4546500" cy="4222800"/>
          </a:xfrm>
        </p:grpSpPr>
        <p:sp>
          <p:nvSpPr>
            <p:cNvPr id="873" name="Google Shape;873;p12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 name="Google Shape;874;p120"/>
            <p:cNvGrpSpPr/>
            <p:nvPr/>
          </p:nvGrpSpPr>
          <p:grpSpPr>
            <a:xfrm>
              <a:off x="4445450" y="524200"/>
              <a:ext cx="399495" cy="101100"/>
              <a:chOff x="4445450" y="524200"/>
              <a:chExt cx="399495" cy="101100"/>
            </a:xfrm>
          </p:grpSpPr>
          <p:sp>
            <p:nvSpPr>
              <p:cNvPr id="875" name="Google Shape;875;p12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2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2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12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879" name="Shape 879"/>
        <p:cNvGrpSpPr/>
        <p:nvPr/>
      </p:nvGrpSpPr>
      <p:grpSpPr>
        <a:xfrm>
          <a:off x="0" y="0"/>
          <a:ext cx="0" cy="0"/>
          <a:chOff x="0" y="0"/>
          <a:chExt cx="0" cy="0"/>
        </a:xfrm>
      </p:grpSpPr>
      <p:pic>
        <p:nvPicPr>
          <p:cNvPr id="880" name="Google Shape;880;p1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881" name="Google Shape;881;p1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82" name="Google Shape;882;p1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83" name="Google Shape;883;p1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884" name="Google Shape;884;p1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885" name="Shape 885"/>
        <p:cNvGrpSpPr/>
        <p:nvPr/>
      </p:nvGrpSpPr>
      <p:grpSpPr>
        <a:xfrm>
          <a:off x="0" y="0"/>
          <a:ext cx="0" cy="0"/>
          <a:chOff x="0" y="0"/>
          <a:chExt cx="0" cy="0"/>
        </a:xfrm>
      </p:grpSpPr>
      <p:pic>
        <p:nvPicPr>
          <p:cNvPr id="886" name="Google Shape;886;p12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887" name="Google Shape;887;p12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2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889" name="Google Shape;889;p1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890" name="Google Shape;890;p1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91" name="Google Shape;891;p1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92" name="Google Shape;892;p1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893" name="Google Shape;893;p12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894" name="Shape 894"/>
        <p:cNvGrpSpPr/>
        <p:nvPr/>
      </p:nvGrpSpPr>
      <p:grpSpPr>
        <a:xfrm>
          <a:off x="0" y="0"/>
          <a:ext cx="0" cy="0"/>
          <a:chOff x="0" y="0"/>
          <a:chExt cx="0" cy="0"/>
        </a:xfrm>
      </p:grpSpPr>
      <p:pic>
        <p:nvPicPr>
          <p:cNvPr id="895" name="Google Shape;895;p12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896" name="Google Shape;896;p12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897" name="Google Shape;897;p12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98" name="Google Shape;898;p12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99" name="Google Shape;899;p1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00" name="Google Shape;900;p12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901" name="Google Shape;901;p12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02" name="Google Shape;902;p12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903" name="Google Shape;903;p12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904" name="Shape 904"/>
        <p:cNvGrpSpPr/>
        <p:nvPr/>
      </p:nvGrpSpPr>
      <p:grpSpPr>
        <a:xfrm>
          <a:off x="0" y="0"/>
          <a:ext cx="0" cy="0"/>
          <a:chOff x="0" y="0"/>
          <a:chExt cx="0" cy="0"/>
        </a:xfrm>
      </p:grpSpPr>
      <p:pic>
        <p:nvPicPr>
          <p:cNvPr id="905" name="Google Shape;905;p12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906" name="Google Shape;906;p12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907" name="Google Shape;907;p12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08" name="Google Shape;908;p12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909" name="Google Shape;909;p1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910" name="Google Shape;910;p12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911" name="Google Shape;911;p12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912" name="Google Shape;912;p12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50" name="Shape 50"/>
        <p:cNvGrpSpPr/>
        <p:nvPr/>
      </p:nvGrpSpPr>
      <p:grpSpPr>
        <a:xfrm>
          <a:off x="0" y="0"/>
          <a:ext cx="0" cy="0"/>
          <a:chOff x="0" y="0"/>
          <a:chExt cx="0" cy="0"/>
        </a:xfrm>
      </p:grpSpPr>
      <p:pic>
        <p:nvPicPr>
          <p:cNvPr descr="Divider1.png" id="51" name="Google Shape;51;p1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52" name="Google Shape;52;p13"/>
          <p:cNvSpPr txBox="1"/>
          <p:nvPr>
            <p:ph type="title"/>
          </p:nvPr>
        </p:nvSpPr>
        <p:spPr>
          <a:xfrm>
            <a:off x="884825" y="2317200"/>
            <a:ext cx="42996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0"/>
              </a:spcBef>
              <a:spcAft>
                <a:spcPts val="0"/>
              </a:spcAft>
              <a:buSzPts val="1400"/>
              <a:buFont typeface="Poppins"/>
              <a:buNone/>
              <a:defRPr>
                <a:latin typeface="Poppins"/>
                <a:ea typeface="Poppins"/>
                <a:cs typeface="Poppins"/>
                <a:sym typeface="Poppins"/>
              </a:defRPr>
            </a:lvl3pPr>
            <a:lvl4pPr lvl="3">
              <a:spcBef>
                <a:spcPts val="0"/>
              </a:spcBef>
              <a:spcAft>
                <a:spcPts val="0"/>
              </a:spcAft>
              <a:buSzPts val="1400"/>
              <a:buFont typeface="Poppins"/>
              <a:buNone/>
              <a:defRPr>
                <a:latin typeface="Poppins"/>
                <a:ea typeface="Poppins"/>
                <a:cs typeface="Poppins"/>
                <a:sym typeface="Poppins"/>
              </a:defRPr>
            </a:lvl4pPr>
            <a:lvl5pPr lvl="4">
              <a:spcBef>
                <a:spcPts val="0"/>
              </a:spcBef>
              <a:spcAft>
                <a:spcPts val="0"/>
              </a:spcAft>
              <a:buSzPts val="1400"/>
              <a:buFont typeface="Poppins"/>
              <a:buNone/>
              <a:defRPr>
                <a:latin typeface="Poppins"/>
                <a:ea typeface="Poppins"/>
                <a:cs typeface="Poppins"/>
                <a:sym typeface="Poppins"/>
              </a:defRPr>
            </a:lvl5pPr>
            <a:lvl6pPr lvl="5">
              <a:spcBef>
                <a:spcPts val="0"/>
              </a:spcBef>
              <a:spcAft>
                <a:spcPts val="0"/>
              </a:spcAft>
              <a:buSzPts val="1400"/>
              <a:buFont typeface="Poppins"/>
              <a:buNone/>
              <a:defRPr>
                <a:latin typeface="Poppins"/>
                <a:ea typeface="Poppins"/>
                <a:cs typeface="Poppins"/>
                <a:sym typeface="Poppins"/>
              </a:defRPr>
            </a:lvl6pPr>
            <a:lvl7pPr lvl="6">
              <a:spcBef>
                <a:spcPts val="0"/>
              </a:spcBef>
              <a:spcAft>
                <a:spcPts val="0"/>
              </a:spcAft>
              <a:buSzPts val="1400"/>
              <a:buFont typeface="Poppins"/>
              <a:buNone/>
              <a:defRPr>
                <a:latin typeface="Poppins"/>
                <a:ea typeface="Poppins"/>
                <a:cs typeface="Poppins"/>
                <a:sym typeface="Poppins"/>
              </a:defRPr>
            </a:lvl7pPr>
            <a:lvl8pPr lvl="7">
              <a:spcBef>
                <a:spcPts val="0"/>
              </a:spcBef>
              <a:spcAft>
                <a:spcPts val="0"/>
              </a:spcAft>
              <a:buSzPts val="1400"/>
              <a:buFont typeface="Poppins"/>
              <a:buNone/>
              <a:defRPr>
                <a:latin typeface="Poppins"/>
                <a:ea typeface="Poppins"/>
                <a:cs typeface="Poppins"/>
                <a:sym typeface="Poppins"/>
              </a:defRPr>
            </a:lvl8pPr>
            <a:lvl9pPr lvl="8">
              <a:spcBef>
                <a:spcPts val="0"/>
              </a:spcBef>
              <a:spcAft>
                <a:spcPts val="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913" name="Shape 913"/>
        <p:cNvGrpSpPr/>
        <p:nvPr/>
      </p:nvGrpSpPr>
      <p:grpSpPr>
        <a:xfrm>
          <a:off x="0" y="0"/>
          <a:ext cx="0" cy="0"/>
          <a:chOff x="0" y="0"/>
          <a:chExt cx="0" cy="0"/>
        </a:xfrm>
      </p:grpSpPr>
      <p:pic>
        <p:nvPicPr>
          <p:cNvPr id="914" name="Google Shape;914;p12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915" name="Google Shape;915;p12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916" name="Google Shape;916;p12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917" name="Google Shape;917;p1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18" name="Google Shape;918;p12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19" name="Google Shape;919;p1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0" name="Google Shape;920;p1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921" name="Google Shape;921;p1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22" name="Google Shape;922;p1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923" name="Shape 923"/>
        <p:cNvGrpSpPr/>
        <p:nvPr/>
      </p:nvGrpSpPr>
      <p:grpSpPr>
        <a:xfrm>
          <a:off x="0" y="0"/>
          <a:ext cx="0" cy="0"/>
          <a:chOff x="0" y="0"/>
          <a:chExt cx="0" cy="0"/>
        </a:xfrm>
      </p:grpSpPr>
      <p:pic>
        <p:nvPicPr>
          <p:cNvPr id="924" name="Google Shape;924;p12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925" name="Google Shape;925;p12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926" name="Google Shape;926;p12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927" name="Google Shape;927;p12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28" name="Google Shape;928;p12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29" name="Google Shape;929;p1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30" name="Google Shape;930;p1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931" name="Google Shape;931;p12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32" name="Google Shape;932;p12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933" name="Shape 933"/>
        <p:cNvGrpSpPr/>
        <p:nvPr/>
      </p:nvGrpSpPr>
      <p:grpSpPr>
        <a:xfrm>
          <a:off x="0" y="0"/>
          <a:ext cx="0" cy="0"/>
          <a:chOff x="0" y="0"/>
          <a:chExt cx="0" cy="0"/>
        </a:xfrm>
      </p:grpSpPr>
      <p:pic>
        <p:nvPicPr>
          <p:cNvPr id="934" name="Google Shape;934;p12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935" name="Google Shape;935;p1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936" name="Google Shape;936;p12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937" name="Google Shape;937;p12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38" name="Google Shape;938;p1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39" name="Google Shape;939;p1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40" name="Google Shape;940;p1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941" name="Google Shape;941;p1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42" name="Google Shape;942;p12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943" name="Shape 943"/>
        <p:cNvGrpSpPr/>
        <p:nvPr/>
      </p:nvGrpSpPr>
      <p:grpSpPr>
        <a:xfrm>
          <a:off x="0" y="0"/>
          <a:ext cx="0" cy="0"/>
          <a:chOff x="0" y="0"/>
          <a:chExt cx="0" cy="0"/>
        </a:xfrm>
      </p:grpSpPr>
      <p:pic>
        <p:nvPicPr>
          <p:cNvPr id="944" name="Google Shape;944;p12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945" name="Google Shape;945;p12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946" name="Google Shape;946;p12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947" name="Google Shape;947;p12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48" name="Google Shape;948;p1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49" name="Google Shape;949;p1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50" name="Google Shape;950;p12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951" name="Google Shape;951;p1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52" name="Google Shape;952;p1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953" name="Shape 953"/>
        <p:cNvGrpSpPr/>
        <p:nvPr/>
      </p:nvGrpSpPr>
      <p:grpSpPr>
        <a:xfrm>
          <a:off x="0" y="0"/>
          <a:ext cx="0" cy="0"/>
          <a:chOff x="0" y="0"/>
          <a:chExt cx="0" cy="0"/>
        </a:xfrm>
      </p:grpSpPr>
      <p:pic>
        <p:nvPicPr>
          <p:cNvPr id="954" name="Google Shape;954;p12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955" name="Google Shape;955;p12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956" name="Google Shape;956;p12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957" name="Google Shape;957;p12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958" name="Google Shape;958;p1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59" name="Google Shape;959;p12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2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961" name="Google Shape;961;p12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62" name="Google Shape;962;p12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963" name="Google Shape;963;p12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964" name="Shape 964"/>
        <p:cNvGrpSpPr/>
        <p:nvPr/>
      </p:nvGrpSpPr>
      <p:grpSpPr>
        <a:xfrm>
          <a:off x="0" y="0"/>
          <a:ext cx="0" cy="0"/>
          <a:chOff x="0" y="0"/>
          <a:chExt cx="0" cy="0"/>
        </a:xfrm>
      </p:grpSpPr>
      <p:pic>
        <p:nvPicPr>
          <p:cNvPr id="965" name="Google Shape;965;p13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966" name="Google Shape;966;p13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967" name="Google Shape;967;p1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968" name="Google Shape;968;p13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69" name="Google Shape;969;p1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70" name="Google Shape;970;p1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71" name="Google Shape;971;p1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972" name="Google Shape;972;p1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73" name="Google Shape;973;p1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974" name="Shape 974"/>
        <p:cNvGrpSpPr/>
        <p:nvPr/>
      </p:nvGrpSpPr>
      <p:grpSpPr>
        <a:xfrm>
          <a:off x="0" y="0"/>
          <a:ext cx="0" cy="0"/>
          <a:chOff x="0" y="0"/>
          <a:chExt cx="0" cy="0"/>
        </a:xfrm>
      </p:grpSpPr>
      <p:pic>
        <p:nvPicPr>
          <p:cNvPr id="975" name="Google Shape;975;p13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976" name="Google Shape;976;p13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977" name="Google Shape;977;p13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978" name="Google Shape;978;p13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79" name="Google Shape;979;p13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80" name="Google Shape;980;p1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81" name="Google Shape;981;p13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982" name="Google Shape;982;p13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83" name="Google Shape;983;p13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984" name="Shape 984"/>
        <p:cNvGrpSpPr/>
        <p:nvPr/>
      </p:nvGrpSpPr>
      <p:grpSpPr>
        <a:xfrm>
          <a:off x="0" y="0"/>
          <a:ext cx="0" cy="0"/>
          <a:chOff x="0" y="0"/>
          <a:chExt cx="0" cy="0"/>
        </a:xfrm>
      </p:grpSpPr>
      <p:pic>
        <p:nvPicPr>
          <p:cNvPr id="985" name="Google Shape;985;p13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986" name="Google Shape;986;p1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87" name="Google Shape;987;p13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988" name="Google Shape;988;p13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989" name="Google Shape;989;p13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990" name="Google Shape;990;p13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991" name="Shape 991"/>
        <p:cNvGrpSpPr/>
        <p:nvPr/>
      </p:nvGrpSpPr>
      <p:grpSpPr>
        <a:xfrm>
          <a:off x="0" y="0"/>
          <a:ext cx="0" cy="0"/>
          <a:chOff x="0" y="0"/>
          <a:chExt cx="0" cy="0"/>
        </a:xfrm>
      </p:grpSpPr>
      <p:pic>
        <p:nvPicPr>
          <p:cNvPr descr="Divider1.png" id="992" name="Google Shape;992;p13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993" name="Google Shape;993;p13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94" name="Google Shape;994;p13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995" name="Shape 995"/>
        <p:cNvGrpSpPr/>
        <p:nvPr/>
      </p:nvGrpSpPr>
      <p:grpSpPr>
        <a:xfrm>
          <a:off x="0" y="0"/>
          <a:ext cx="0" cy="0"/>
          <a:chOff x="0" y="0"/>
          <a:chExt cx="0" cy="0"/>
        </a:xfrm>
      </p:grpSpPr>
      <p:pic>
        <p:nvPicPr>
          <p:cNvPr id="996" name="Google Shape;996;p13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997" name="Google Shape;997;p13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998" name="Google Shape;998;p134"/>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4"/>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6" name="Google Shape;56;p1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7" name="Google Shape;57;p1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8" name="Google Shape;58;p1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9" name="Google Shape;59;p1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0" name="Google Shape;60;p1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62" name="Google Shape;62;p1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1000" name="Shape 1000"/>
        <p:cNvGrpSpPr/>
        <p:nvPr/>
      </p:nvGrpSpPr>
      <p:grpSpPr>
        <a:xfrm>
          <a:off x="0" y="0"/>
          <a:ext cx="0" cy="0"/>
          <a:chOff x="0" y="0"/>
          <a:chExt cx="0" cy="0"/>
        </a:xfrm>
      </p:grpSpPr>
      <p:pic>
        <p:nvPicPr>
          <p:cNvPr id="1001" name="Google Shape;1001;p13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2" name="Shape 1002"/>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1003" name="Shape 1003"/>
        <p:cNvGrpSpPr/>
        <p:nvPr/>
      </p:nvGrpSpPr>
      <p:grpSpPr>
        <a:xfrm>
          <a:off x="0" y="0"/>
          <a:ext cx="0" cy="0"/>
          <a:chOff x="0" y="0"/>
          <a:chExt cx="0" cy="0"/>
        </a:xfrm>
      </p:grpSpPr>
      <p:grpSp>
        <p:nvGrpSpPr>
          <p:cNvPr id="1004" name="Google Shape;1004;p137"/>
          <p:cNvGrpSpPr/>
          <p:nvPr/>
        </p:nvGrpSpPr>
        <p:grpSpPr>
          <a:xfrm>
            <a:off x="6262100" y="-3850"/>
            <a:ext cx="2886900" cy="485125"/>
            <a:chOff x="6262100" y="-3850"/>
            <a:chExt cx="2886900" cy="485125"/>
          </a:xfrm>
        </p:grpSpPr>
        <p:pic>
          <p:nvPicPr>
            <p:cNvPr descr="1.png" id="1005" name="Google Shape;1005;p13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1006" name="Google Shape;1006;p13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1007" name="Google Shape;1007;p13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1008" name="Google Shape;1008;p13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1009" name="Google Shape;1009;p13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10" name="Google Shape;1010;p13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11" name="Google Shape;1011;p13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1012" name="Google Shape;1012;p13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1013" name="Google Shape;1013;p13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1014" name="Google Shape;1014;p13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1015" name="Google Shape;1015;p13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1016" name="Google Shape;1016;p13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1017" name="Google Shape;1017;p13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1018" name="Shape 1018"/>
        <p:cNvGrpSpPr/>
        <p:nvPr/>
      </p:nvGrpSpPr>
      <p:grpSpPr>
        <a:xfrm>
          <a:off x="0" y="0"/>
          <a:ext cx="0" cy="0"/>
          <a:chOff x="0" y="0"/>
          <a:chExt cx="0" cy="0"/>
        </a:xfrm>
      </p:grpSpPr>
      <p:pic>
        <p:nvPicPr>
          <p:cNvPr id="1019" name="Google Shape;1019;p13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020" name="Google Shape;1020;p13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1021" name="Google Shape;1021;p13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22" name="Google Shape;1022;p13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23" name="Google Shape;1023;p138"/>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1024" name="Google Shape;1024;p138"/>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66" name="Shape 66"/>
        <p:cNvGrpSpPr/>
        <p:nvPr/>
      </p:nvGrpSpPr>
      <p:grpSpPr>
        <a:xfrm>
          <a:off x="0" y="0"/>
          <a:ext cx="0" cy="0"/>
          <a:chOff x="0" y="0"/>
          <a:chExt cx="0" cy="0"/>
        </a:xfrm>
      </p:grpSpPr>
      <p:pic>
        <p:nvPicPr>
          <p:cNvPr id="67" name="Google Shape;67;p16"/>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8" name="Google Shape;68;p1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69" name="Shape 69"/>
        <p:cNvGrpSpPr/>
        <p:nvPr/>
      </p:nvGrpSpPr>
      <p:grpSpPr>
        <a:xfrm>
          <a:off x="0" y="0"/>
          <a:ext cx="0" cy="0"/>
          <a:chOff x="0" y="0"/>
          <a:chExt cx="0" cy="0"/>
        </a:xfrm>
      </p:grpSpPr>
      <p:pic>
        <p:nvPicPr>
          <p:cNvPr id="70" name="Google Shape;70;p1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71" name="Google Shape;71;p17"/>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72" name="Google Shape;72;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74" name="Shape 74"/>
        <p:cNvGrpSpPr/>
        <p:nvPr/>
      </p:nvGrpSpPr>
      <p:grpSpPr>
        <a:xfrm>
          <a:off x="0" y="0"/>
          <a:ext cx="0" cy="0"/>
          <a:chOff x="0" y="0"/>
          <a:chExt cx="0" cy="0"/>
        </a:xfrm>
      </p:grpSpPr>
      <p:pic>
        <p:nvPicPr>
          <p:cNvPr descr="Divider4.png" id="75" name="Google Shape;75;p18"/>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76" name="Google Shape;76;p18"/>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77" name="Google Shape;77;p18"/>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78" name="Google Shape;78;p18"/>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79" name="Google Shape;79;p18"/>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80" name="Google Shape;80;p18"/>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81" name="Shape 81"/>
        <p:cNvGrpSpPr/>
        <p:nvPr/>
      </p:nvGrpSpPr>
      <p:grpSpPr>
        <a:xfrm>
          <a:off x="0" y="0"/>
          <a:ext cx="0" cy="0"/>
          <a:chOff x="0" y="0"/>
          <a:chExt cx="0" cy="0"/>
        </a:xfrm>
      </p:grpSpPr>
      <p:grpSp>
        <p:nvGrpSpPr>
          <p:cNvPr id="82" name="Google Shape;82;p19"/>
          <p:cNvGrpSpPr/>
          <p:nvPr/>
        </p:nvGrpSpPr>
        <p:grpSpPr>
          <a:xfrm rot="5400000">
            <a:off x="5719749" y="1629787"/>
            <a:ext cx="4964577" cy="1883925"/>
            <a:chOff x="4152224" y="1218499"/>
            <a:chExt cx="4964577" cy="1883925"/>
          </a:xfrm>
        </p:grpSpPr>
        <p:pic>
          <p:nvPicPr>
            <p:cNvPr id="83" name="Google Shape;83;p19"/>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84" name="Google Shape;84;p19"/>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85" name="Google Shape;85;p1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6" name="Google Shape;86;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9"/>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88" name="Google Shape;88;p19"/>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89" name="Shape 89"/>
        <p:cNvGrpSpPr/>
        <p:nvPr/>
      </p:nvGrpSpPr>
      <p:grpSpPr>
        <a:xfrm>
          <a:off x="0" y="0"/>
          <a:ext cx="0" cy="0"/>
          <a:chOff x="0" y="0"/>
          <a:chExt cx="0" cy="0"/>
        </a:xfrm>
      </p:grpSpPr>
      <p:pic>
        <p:nvPicPr>
          <p:cNvPr id="90" name="Google Shape;90;p20"/>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91" name="Google Shape;91;p20"/>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92" name="Google Shape;92;p2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93" name="Google Shape;93;p2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94" name="Google Shape;94;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95" name="Google Shape;95;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20"/>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97" name="Google Shape;97;p20"/>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100" name="Google Shape;100;p21"/>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101" name="Google Shape;101;p21"/>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102" name="Google Shape;102;p21"/>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103" name="Google Shape;103;p2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04" name="Google Shape;104;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106" name="Shape 106"/>
        <p:cNvGrpSpPr/>
        <p:nvPr/>
      </p:nvGrpSpPr>
      <p:grpSpPr>
        <a:xfrm>
          <a:off x="0" y="0"/>
          <a:ext cx="0" cy="0"/>
          <a:chOff x="0" y="0"/>
          <a:chExt cx="0" cy="0"/>
        </a:xfrm>
      </p:grpSpPr>
      <p:pic>
        <p:nvPicPr>
          <p:cNvPr id="107" name="Google Shape;107;p22"/>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8" name="Google Shape;108;p22"/>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109" name="Google Shape;109;p22"/>
          <p:cNvGrpSpPr/>
          <p:nvPr/>
        </p:nvGrpSpPr>
        <p:grpSpPr>
          <a:xfrm>
            <a:off x="5709066" y="201260"/>
            <a:ext cx="2296623" cy="4424889"/>
            <a:chOff x="5598780" y="137712"/>
            <a:chExt cx="2577001" cy="4664652"/>
          </a:xfrm>
        </p:grpSpPr>
        <p:pic>
          <p:nvPicPr>
            <p:cNvPr id="110" name="Google Shape;110;p22"/>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111" name="Google Shape;111;p22"/>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22"/>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3" name="Google Shape;113;p2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14" name="Google Shape;114;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2"/>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16" name="Shape 116"/>
        <p:cNvGrpSpPr/>
        <p:nvPr/>
      </p:nvGrpSpPr>
      <p:grpSpPr>
        <a:xfrm>
          <a:off x="0" y="0"/>
          <a:ext cx="0" cy="0"/>
          <a:chOff x="0" y="0"/>
          <a:chExt cx="0" cy="0"/>
        </a:xfrm>
      </p:grpSpPr>
      <p:pic>
        <p:nvPicPr>
          <p:cNvPr id="117" name="Google Shape;117;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18" name="Google Shape;118;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9" name="Google Shape;119;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0" name="Google Shape;120;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1" name="Google Shape;121;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3"/>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3"/>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26" name="Google Shape;12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30" name="Google Shape;130;p24"/>
          <p:cNvGrpSpPr/>
          <p:nvPr/>
        </p:nvGrpSpPr>
        <p:grpSpPr>
          <a:xfrm>
            <a:off x="4344100" y="398125"/>
            <a:ext cx="4546500" cy="4222800"/>
            <a:chOff x="4344100" y="398125"/>
            <a:chExt cx="4546500" cy="4222800"/>
          </a:xfrm>
        </p:grpSpPr>
        <p:sp>
          <p:nvSpPr>
            <p:cNvPr id="131" name="Google Shape;131;p24"/>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24"/>
            <p:cNvGrpSpPr/>
            <p:nvPr/>
          </p:nvGrpSpPr>
          <p:grpSpPr>
            <a:xfrm>
              <a:off x="4445450" y="524200"/>
              <a:ext cx="399495" cy="101100"/>
              <a:chOff x="4445450" y="524200"/>
              <a:chExt cx="399495" cy="101100"/>
            </a:xfrm>
          </p:grpSpPr>
          <p:sp>
            <p:nvSpPr>
              <p:cNvPr id="133" name="Google Shape;133;p24"/>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4"/>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37" name="Shape 137"/>
        <p:cNvGrpSpPr/>
        <p:nvPr/>
      </p:nvGrpSpPr>
      <p:grpSpPr>
        <a:xfrm>
          <a:off x="0" y="0"/>
          <a:ext cx="0" cy="0"/>
          <a:chOff x="0" y="0"/>
          <a:chExt cx="0" cy="0"/>
        </a:xfrm>
      </p:grpSpPr>
      <p:pic>
        <p:nvPicPr>
          <p:cNvPr id="138" name="Google Shape;138;p25"/>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39" name="Google Shape;139;p25"/>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40" name="Google Shape;140;p25"/>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1" name="Google Shape;141;p25"/>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42" name="Google Shape;142;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45" name="Google Shape;145;p26"/>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47" name="Google Shape;147;p26"/>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48" name="Google Shape;148;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6"/>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50" name="Google Shape;150;p26"/>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51" name="Google Shape;151;p26"/>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52" name="Shape 152"/>
        <p:cNvGrpSpPr/>
        <p:nvPr/>
      </p:nvGrpSpPr>
      <p:grpSpPr>
        <a:xfrm>
          <a:off x="0" y="0"/>
          <a:ext cx="0" cy="0"/>
          <a:chOff x="0" y="0"/>
          <a:chExt cx="0" cy="0"/>
        </a:xfrm>
      </p:grpSpPr>
      <p:pic>
        <p:nvPicPr>
          <p:cNvPr id="153" name="Google Shape;153;p27"/>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54" name="Google Shape;154;p27"/>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55" name="Google Shape;155;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6" name="Google Shape;156;p2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7" name="Google Shape;157;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59" name="Google Shape;159;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0" name="Google Shape;160;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61" name="Google Shape;161;p27"/>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62" name="Shape 162"/>
        <p:cNvGrpSpPr/>
        <p:nvPr/>
      </p:nvGrpSpPr>
      <p:grpSpPr>
        <a:xfrm>
          <a:off x="0" y="0"/>
          <a:ext cx="0" cy="0"/>
          <a:chOff x="0" y="0"/>
          <a:chExt cx="0" cy="0"/>
        </a:xfrm>
      </p:grpSpPr>
      <p:pic>
        <p:nvPicPr>
          <p:cNvPr id="163" name="Google Shape;163;p2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64" name="Google Shape;164;p2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65" name="Google Shape;165;p2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6" name="Google Shape;166;p2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67" name="Google Shape;167;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68" name="Google Shape;168;p28"/>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69" name="Google Shape;169;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70" name="Google Shape;170;p28"/>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71" name="Shape 171"/>
        <p:cNvGrpSpPr/>
        <p:nvPr/>
      </p:nvGrpSpPr>
      <p:grpSpPr>
        <a:xfrm>
          <a:off x="0" y="0"/>
          <a:ext cx="0" cy="0"/>
          <a:chOff x="0" y="0"/>
          <a:chExt cx="0" cy="0"/>
        </a:xfrm>
      </p:grpSpPr>
      <p:pic>
        <p:nvPicPr>
          <p:cNvPr id="172" name="Google Shape;172;p29"/>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73" name="Google Shape;173;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74" name="Google Shape;174;p29"/>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5" name="Google Shape;175;p29"/>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6" name="Google Shape;176;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7" name="Google Shape;177;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79" name="Google Shape;179;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0" name="Google Shape;180;p2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81" name="Shape 181"/>
        <p:cNvGrpSpPr/>
        <p:nvPr/>
      </p:nvGrpSpPr>
      <p:grpSpPr>
        <a:xfrm>
          <a:off x="0" y="0"/>
          <a:ext cx="0" cy="0"/>
          <a:chOff x="0" y="0"/>
          <a:chExt cx="0" cy="0"/>
        </a:xfrm>
      </p:grpSpPr>
      <p:pic>
        <p:nvPicPr>
          <p:cNvPr id="182" name="Google Shape;182;p30"/>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83" name="Google Shape;183;p30"/>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84" name="Google Shape;184;p30"/>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85" name="Google Shape;185;p30"/>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6" name="Google Shape;186;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7" name="Google Shape;187;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3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89" name="Google Shape;189;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0" name="Google Shape;190;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91" name="Shape 191"/>
        <p:cNvGrpSpPr/>
        <p:nvPr/>
      </p:nvGrpSpPr>
      <p:grpSpPr>
        <a:xfrm>
          <a:off x="0" y="0"/>
          <a:ext cx="0" cy="0"/>
          <a:chOff x="0" y="0"/>
          <a:chExt cx="0" cy="0"/>
        </a:xfrm>
      </p:grpSpPr>
      <p:pic>
        <p:nvPicPr>
          <p:cNvPr id="192" name="Google Shape;192;p31"/>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93" name="Google Shape;193;p3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94" name="Google Shape;194;p3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5" name="Google Shape;195;p31"/>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6" name="Google Shape;196;p3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7" name="Google Shape;197;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99" name="Google Shape;199;p3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00" name="Google Shape;200;p31"/>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201" name="Shape 201"/>
        <p:cNvGrpSpPr/>
        <p:nvPr/>
      </p:nvGrpSpPr>
      <p:grpSpPr>
        <a:xfrm>
          <a:off x="0" y="0"/>
          <a:ext cx="0" cy="0"/>
          <a:chOff x="0" y="0"/>
          <a:chExt cx="0" cy="0"/>
        </a:xfrm>
      </p:grpSpPr>
      <p:pic>
        <p:nvPicPr>
          <p:cNvPr id="202" name="Google Shape;202;p32"/>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203" name="Google Shape;203;p3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204" name="Google Shape;204;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05" name="Google Shape;205;p32"/>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6" name="Google Shape;206;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07" name="Google Shape;207;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209" name="Google Shape;209;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0" name="Google Shape;210;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211" name="Shape 211"/>
        <p:cNvGrpSpPr/>
        <p:nvPr/>
      </p:nvGrpSpPr>
      <p:grpSpPr>
        <a:xfrm>
          <a:off x="0" y="0"/>
          <a:ext cx="0" cy="0"/>
          <a:chOff x="0" y="0"/>
          <a:chExt cx="0" cy="0"/>
        </a:xfrm>
      </p:grpSpPr>
      <p:pic>
        <p:nvPicPr>
          <p:cNvPr id="212" name="Google Shape;212;p33"/>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13" name="Google Shape;213;p33"/>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14" name="Google Shape;214;p33"/>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15" name="Google Shape;215;p3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16" name="Google Shape;216;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3"/>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19" name="Google Shape;219;p33"/>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0" name="Google Shape;220;p33"/>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21" name="Google Shape;221;p33"/>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22" name="Shape 222"/>
        <p:cNvGrpSpPr/>
        <p:nvPr/>
      </p:nvGrpSpPr>
      <p:grpSpPr>
        <a:xfrm>
          <a:off x="0" y="0"/>
          <a:ext cx="0" cy="0"/>
          <a:chOff x="0" y="0"/>
          <a:chExt cx="0" cy="0"/>
        </a:xfrm>
      </p:grpSpPr>
      <p:pic>
        <p:nvPicPr>
          <p:cNvPr id="223" name="Google Shape;223;p3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24" name="Google Shape;224;p34"/>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25" name="Google Shape;225;p3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26" name="Google Shape;226;p3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7" name="Google Shape;227;p3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28" name="Google Shape;228;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34"/>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30" name="Google Shape;230;p3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31" name="Google Shape;231;p3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32" name="Shape 232"/>
        <p:cNvGrpSpPr/>
        <p:nvPr/>
      </p:nvGrpSpPr>
      <p:grpSpPr>
        <a:xfrm>
          <a:off x="0" y="0"/>
          <a:ext cx="0" cy="0"/>
          <a:chOff x="0" y="0"/>
          <a:chExt cx="0" cy="0"/>
        </a:xfrm>
      </p:grpSpPr>
      <p:pic>
        <p:nvPicPr>
          <p:cNvPr id="233" name="Google Shape;233;p35"/>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34" name="Google Shape;234;p35"/>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35" name="Google Shape;235;p3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36" name="Google Shape;236;p3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7" name="Google Shape;237;p35"/>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38" name="Google Shape;238;p35"/>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39" name="Shape 239"/>
        <p:cNvGrpSpPr/>
        <p:nvPr/>
      </p:nvGrpSpPr>
      <p:grpSpPr>
        <a:xfrm>
          <a:off x="0" y="0"/>
          <a:ext cx="0" cy="0"/>
          <a:chOff x="0" y="0"/>
          <a:chExt cx="0" cy="0"/>
        </a:xfrm>
      </p:grpSpPr>
      <p:pic>
        <p:nvPicPr>
          <p:cNvPr id="240" name="Google Shape;240;p3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41" name="Google Shape;241;p36"/>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42" name="Google Shape;242;p3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43" name="Google Shape;243;p3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44" name="Google Shape;244;p3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45" name="Google Shape;245;p3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6"/>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47" name="Google Shape;247;p3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48" name="Google Shape;248;p3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49" name="Shape 249"/>
        <p:cNvGrpSpPr/>
        <p:nvPr/>
      </p:nvGrpSpPr>
      <p:grpSpPr>
        <a:xfrm>
          <a:off x="0" y="0"/>
          <a:ext cx="0" cy="0"/>
          <a:chOff x="0" y="0"/>
          <a:chExt cx="0" cy="0"/>
        </a:xfrm>
      </p:grpSpPr>
      <p:pic>
        <p:nvPicPr>
          <p:cNvPr id="250" name="Google Shape;250;p37"/>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51" name="Google Shape;251;p3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37"/>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53" name="Google Shape;253;p37"/>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54" name="Google Shape;254;p37"/>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55" name="Google Shape;255;p37"/>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56" name="Shape 256"/>
        <p:cNvGrpSpPr/>
        <p:nvPr/>
      </p:nvGrpSpPr>
      <p:grpSpPr>
        <a:xfrm>
          <a:off x="0" y="0"/>
          <a:ext cx="0" cy="0"/>
          <a:chOff x="0" y="0"/>
          <a:chExt cx="0" cy="0"/>
        </a:xfrm>
      </p:grpSpPr>
      <p:pic>
        <p:nvPicPr>
          <p:cNvPr descr="Divider1.png" id="257" name="Google Shape;257;p38"/>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58" name="Google Shape;258;p38"/>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9" name="Google Shape;259;p38"/>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60" name="Shape 260"/>
        <p:cNvGrpSpPr/>
        <p:nvPr/>
      </p:nvGrpSpPr>
      <p:grpSpPr>
        <a:xfrm>
          <a:off x="0" y="0"/>
          <a:ext cx="0" cy="0"/>
          <a:chOff x="0" y="0"/>
          <a:chExt cx="0" cy="0"/>
        </a:xfrm>
      </p:grpSpPr>
      <p:pic>
        <p:nvPicPr>
          <p:cNvPr id="261" name="Google Shape;261;p39"/>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62" name="Google Shape;262;p39"/>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63" name="Google Shape;263;p39"/>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65" name="Shape 265"/>
        <p:cNvGrpSpPr/>
        <p:nvPr/>
      </p:nvGrpSpPr>
      <p:grpSpPr>
        <a:xfrm>
          <a:off x="0" y="0"/>
          <a:ext cx="0" cy="0"/>
          <a:chOff x="0" y="0"/>
          <a:chExt cx="0" cy="0"/>
        </a:xfrm>
      </p:grpSpPr>
      <p:pic>
        <p:nvPicPr>
          <p:cNvPr id="266" name="Google Shape;266;p40"/>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7" name="Shape 26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68" name="Shape 268"/>
        <p:cNvGrpSpPr/>
        <p:nvPr/>
      </p:nvGrpSpPr>
      <p:grpSpPr>
        <a:xfrm>
          <a:off x="0" y="0"/>
          <a:ext cx="0" cy="0"/>
          <a:chOff x="0" y="0"/>
          <a:chExt cx="0" cy="0"/>
        </a:xfrm>
      </p:grpSpPr>
      <p:grpSp>
        <p:nvGrpSpPr>
          <p:cNvPr id="269" name="Google Shape;269;p42"/>
          <p:cNvGrpSpPr/>
          <p:nvPr/>
        </p:nvGrpSpPr>
        <p:grpSpPr>
          <a:xfrm>
            <a:off x="6262100" y="-3850"/>
            <a:ext cx="2886900" cy="485125"/>
            <a:chOff x="6262100" y="-3850"/>
            <a:chExt cx="2886900" cy="485125"/>
          </a:xfrm>
        </p:grpSpPr>
        <p:pic>
          <p:nvPicPr>
            <p:cNvPr descr="1.png" id="270" name="Google Shape;270;p42"/>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71" name="Google Shape;271;p42"/>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72" name="Google Shape;272;p42"/>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73" name="Google Shape;273;p42"/>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74" name="Google Shape;274;p4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75" name="Google Shape;275;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76" name="Google Shape;276;p42"/>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77" name="Google Shape;277;p42"/>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78" name="Google Shape;278;p42"/>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79" name="Google Shape;279;p42"/>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80" name="Google Shape;280;p42"/>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81" name="Google Shape;281;p42"/>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82" name="Google Shape;282;p42"/>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86" name="Shape 286"/>
        <p:cNvGrpSpPr/>
        <p:nvPr/>
      </p:nvGrpSpPr>
      <p:grpSpPr>
        <a:xfrm>
          <a:off x="0" y="0"/>
          <a:ext cx="0" cy="0"/>
          <a:chOff x="0" y="0"/>
          <a:chExt cx="0" cy="0"/>
        </a:xfrm>
      </p:grpSpPr>
      <p:pic>
        <p:nvPicPr>
          <p:cNvPr id="287" name="Google Shape;287;p4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88" name="Google Shape;288;p4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89" name="Shape 289"/>
        <p:cNvGrpSpPr/>
        <p:nvPr/>
      </p:nvGrpSpPr>
      <p:grpSpPr>
        <a:xfrm>
          <a:off x="0" y="0"/>
          <a:ext cx="0" cy="0"/>
          <a:chOff x="0" y="0"/>
          <a:chExt cx="0" cy="0"/>
        </a:xfrm>
      </p:grpSpPr>
      <p:pic>
        <p:nvPicPr>
          <p:cNvPr id="290" name="Google Shape;290;p4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91" name="Google Shape;291;p4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92" name="Google Shape;292;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4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94" name="Shape 294"/>
        <p:cNvGrpSpPr/>
        <p:nvPr/>
      </p:nvGrpSpPr>
      <p:grpSpPr>
        <a:xfrm>
          <a:off x="0" y="0"/>
          <a:ext cx="0" cy="0"/>
          <a:chOff x="0" y="0"/>
          <a:chExt cx="0" cy="0"/>
        </a:xfrm>
      </p:grpSpPr>
      <p:pic>
        <p:nvPicPr>
          <p:cNvPr descr="Divider4.png" id="295" name="Google Shape;295;p4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96" name="Google Shape;296;p4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97" name="Google Shape;297;p4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98" name="Google Shape;298;p4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99" name="Google Shape;299;p4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300" name="Google Shape;300;p4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301" name="Shape 301"/>
        <p:cNvGrpSpPr/>
        <p:nvPr/>
      </p:nvGrpSpPr>
      <p:grpSpPr>
        <a:xfrm>
          <a:off x="0" y="0"/>
          <a:ext cx="0" cy="0"/>
          <a:chOff x="0" y="0"/>
          <a:chExt cx="0" cy="0"/>
        </a:xfrm>
      </p:grpSpPr>
      <p:sp>
        <p:nvSpPr>
          <p:cNvPr id="302" name="Google Shape;302;p47"/>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303" name="Google Shape;303;p47"/>
          <p:cNvGrpSpPr/>
          <p:nvPr/>
        </p:nvGrpSpPr>
        <p:grpSpPr>
          <a:xfrm rot="5400000">
            <a:off x="5719749" y="1629787"/>
            <a:ext cx="4964577" cy="1883925"/>
            <a:chOff x="4152224" y="1218499"/>
            <a:chExt cx="4964577" cy="1883925"/>
          </a:xfrm>
        </p:grpSpPr>
        <p:pic>
          <p:nvPicPr>
            <p:cNvPr id="304" name="Google Shape;304;p4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305" name="Google Shape;305;p4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306" name="Google Shape;306;p4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7" name="Google Shape;307;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308" name="Shape 308"/>
        <p:cNvGrpSpPr/>
        <p:nvPr/>
      </p:nvGrpSpPr>
      <p:grpSpPr>
        <a:xfrm>
          <a:off x="0" y="0"/>
          <a:ext cx="0" cy="0"/>
          <a:chOff x="0" y="0"/>
          <a:chExt cx="0" cy="0"/>
        </a:xfrm>
      </p:grpSpPr>
      <p:pic>
        <p:nvPicPr>
          <p:cNvPr id="309" name="Google Shape;309;p4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10" name="Google Shape;310;p4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311" name="Google Shape;311;p4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12" name="Google Shape;312;p4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13" name="Google Shape;313;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14" name="Google Shape;314;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15" name="Google Shape;315;p4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16" name="Google Shape;316;p4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17" name="Shape 317"/>
        <p:cNvGrpSpPr/>
        <p:nvPr/>
      </p:nvGrpSpPr>
      <p:grpSpPr>
        <a:xfrm>
          <a:off x="0" y="0"/>
          <a:ext cx="0" cy="0"/>
          <a:chOff x="0" y="0"/>
          <a:chExt cx="0" cy="0"/>
        </a:xfrm>
      </p:grpSpPr>
      <p:pic>
        <p:nvPicPr>
          <p:cNvPr id="318" name="Google Shape;318;p4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19" name="Google Shape;319;p4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20" name="Google Shape;320;p4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21" name="Google Shape;321;p4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22" name="Google Shape;322;p4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23" name="Google Shape;323;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4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25" name="Shape 325"/>
        <p:cNvGrpSpPr/>
        <p:nvPr/>
      </p:nvGrpSpPr>
      <p:grpSpPr>
        <a:xfrm>
          <a:off x="0" y="0"/>
          <a:ext cx="0" cy="0"/>
          <a:chOff x="0" y="0"/>
          <a:chExt cx="0" cy="0"/>
        </a:xfrm>
      </p:grpSpPr>
      <p:pic>
        <p:nvPicPr>
          <p:cNvPr id="326" name="Google Shape;326;p5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7" name="Google Shape;327;p5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28" name="Google Shape;328;p50"/>
          <p:cNvGrpSpPr/>
          <p:nvPr/>
        </p:nvGrpSpPr>
        <p:grpSpPr>
          <a:xfrm>
            <a:off x="5709066" y="201260"/>
            <a:ext cx="2296623" cy="4424889"/>
            <a:chOff x="5598780" y="137712"/>
            <a:chExt cx="2577001" cy="4664652"/>
          </a:xfrm>
        </p:grpSpPr>
        <p:pic>
          <p:nvPicPr>
            <p:cNvPr id="329" name="Google Shape;329;p5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30" name="Google Shape;330;p5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5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2" name="Google Shape;332;p5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33" name="Google Shape;333;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5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35" name="Shape 335"/>
        <p:cNvGrpSpPr/>
        <p:nvPr/>
      </p:nvGrpSpPr>
      <p:grpSpPr>
        <a:xfrm>
          <a:off x="0" y="0"/>
          <a:ext cx="0" cy="0"/>
          <a:chOff x="0" y="0"/>
          <a:chExt cx="0" cy="0"/>
        </a:xfrm>
      </p:grpSpPr>
      <p:pic>
        <p:nvPicPr>
          <p:cNvPr id="336" name="Google Shape;336;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37" name="Google Shape;337;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8" name="Google Shape;338;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9" name="Google Shape;339;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0" name="Google Shape;340;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41" name="Google Shape;341;p5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5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43" name="Shape 343"/>
        <p:cNvGrpSpPr/>
        <p:nvPr/>
      </p:nvGrpSpPr>
      <p:grpSpPr>
        <a:xfrm>
          <a:off x="0" y="0"/>
          <a:ext cx="0" cy="0"/>
          <a:chOff x="0" y="0"/>
          <a:chExt cx="0" cy="0"/>
        </a:xfrm>
      </p:grpSpPr>
      <p:pic>
        <p:nvPicPr>
          <p:cNvPr id="344" name="Google Shape;344;p5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45" name="Google Shape;345;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6" name="Google Shape;346;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7" name="Google Shape;347;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8" name="Google Shape;348;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49" name="Google Shape;349;p52"/>
          <p:cNvGrpSpPr/>
          <p:nvPr/>
        </p:nvGrpSpPr>
        <p:grpSpPr>
          <a:xfrm>
            <a:off x="4344100" y="398125"/>
            <a:ext cx="4546500" cy="4222800"/>
            <a:chOff x="4344100" y="398125"/>
            <a:chExt cx="4546500" cy="4222800"/>
          </a:xfrm>
        </p:grpSpPr>
        <p:sp>
          <p:nvSpPr>
            <p:cNvPr id="350" name="Google Shape;350;p5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52"/>
            <p:cNvGrpSpPr/>
            <p:nvPr/>
          </p:nvGrpSpPr>
          <p:grpSpPr>
            <a:xfrm>
              <a:off x="4445450" y="524200"/>
              <a:ext cx="399495" cy="101100"/>
              <a:chOff x="4445450" y="524200"/>
              <a:chExt cx="399495" cy="101100"/>
            </a:xfrm>
          </p:grpSpPr>
          <p:sp>
            <p:nvSpPr>
              <p:cNvPr id="352" name="Google Shape;352;p5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5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56" name="Shape 356"/>
        <p:cNvGrpSpPr/>
        <p:nvPr/>
      </p:nvGrpSpPr>
      <p:grpSpPr>
        <a:xfrm>
          <a:off x="0" y="0"/>
          <a:ext cx="0" cy="0"/>
          <a:chOff x="0" y="0"/>
          <a:chExt cx="0" cy="0"/>
        </a:xfrm>
      </p:grpSpPr>
      <p:pic>
        <p:nvPicPr>
          <p:cNvPr id="357" name="Google Shape;357;p5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58" name="Google Shape;358;p5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9" name="Google Shape;359;p5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0" name="Google Shape;360;p5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61" name="Google Shape;361;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62" name="Shape 362"/>
        <p:cNvGrpSpPr/>
        <p:nvPr/>
      </p:nvGrpSpPr>
      <p:grpSpPr>
        <a:xfrm>
          <a:off x="0" y="0"/>
          <a:ext cx="0" cy="0"/>
          <a:chOff x="0" y="0"/>
          <a:chExt cx="0" cy="0"/>
        </a:xfrm>
      </p:grpSpPr>
      <p:pic>
        <p:nvPicPr>
          <p:cNvPr id="363" name="Google Shape;363;p5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64" name="Google Shape;364;p5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66" name="Google Shape;366;p5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67" name="Google Shape;367;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8" name="Google Shape;368;p5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69" name="Google Shape;369;p5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70" name="Google Shape;370;p5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71" name="Shape 371"/>
        <p:cNvGrpSpPr/>
        <p:nvPr/>
      </p:nvGrpSpPr>
      <p:grpSpPr>
        <a:xfrm>
          <a:off x="0" y="0"/>
          <a:ext cx="0" cy="0"/>
          <a:chOff x="0" y="0"/>
          <a:chExt cx="0" cy="0"/>
        </a:xfrm>
      </p:grpSpPr>
      <p:pic>
        <p:nvPicPr>
          <p:cNvPr id="372" name="Google Shape;372;p5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73" name="Google Shape;373;p5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74" name="Google Shape;374;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5" name="Google Shape;375;p5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6" name="Google Shape;376;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77" name="Google Shape;377;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78" name="Google Shape;378;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79" name="Google Shape;379;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80" name="Google Shape;380;p5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81" name="Shape 381"/>
        <p:cNvGrpSpPr/>
        <p:nvPr/>
      </p:nvGrpSpPr>
      <p:grpSpPr>
        <a:xfrm>
          <a:off x="0" y="0"/>
          <a:ext cx="0" cy="0"/>
          <a:chOff x="0" y="0"/>
          <a:chExt cx="0" cy="0"/>
        </a:xfrm>
      </p:grpSpPr>
      <p:pic>
        <p:nvPicPr>
          <p:cNvPr id="382" name="Google Shape;382;p5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83" name="Google Shape;383;p5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84" name="Google Shape;384;p5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5" name="Google Shape;385;p5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86" name="Google Shape;386;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87" name="Google Shape;387;p5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88" name="Google Shape;388;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89" name="Google Shape;389;p5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90" name="Shape 390"/>
        <p:cNvGrpSpPr/>
        <p:nvPr/>
      </p:nvGrpSpPr>
      <p:grpSpPr>
        <a:xfrm>
          <a:off x="0" y="0"/>
          <a:ext cx="0" cy="0"/>
          <a:chOff x="0" y="0"/>
          <a:chExt cx="0" cy="0"/>
        </a:xfrm>
      </p:grpSpPr>
      <p:pic>
        <p:nvPicPr>
          <p:cNvPr id="391" name="Google Shape;391;p5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92" name="Google Shape;392;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93" name="Google Shape;393;p5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4" name="Google Shape;394;p5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5" name="Google Shape;395;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6" name="Google Shape;396;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7" name="Google Shape;397;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98" name="Google Shape;398;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9" name="Google Shape;399;p5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400" name="Shape 400"/>
        <p:cNvGrpSpPr/>
        <p:nvPr/>
      </p:nvGrpSpPr>
      <p:grpSpPr>
        <a:xfrm>
          <a:off x="0" y="0"/>
          <a:ext cx="0" cy="0"/>
          <a:chOff x="0" y="0"/>
          <a:chExt cx="0" cy="0"/>
        </a:xfrm>
      </p:grpSpPr>
      <p:pic>
        <p:nvPicPr>
          <p:cNvPr id="401" name="Google Shape;401;p5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02" name="Google Shape;402;p5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403" name="Google Shape;403;p5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404" name="Google Shape;404;p5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5" name="Google Shape;405;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6" name="Google Shape;406;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7" name="Google Shape;407;p5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408" name="Google Shape;408;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9" name="Google Shape;409;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410" name="Shape 410"/>
        <p:cNvGrpSpPr/>
        <p:nvPr/>
      </p:nvGrpSpPr>
      <p:grpSpPr>
        <a:xfrm>
          <a:off x="0" y="0"/>
          <a:ext cx="0" cy="0"/>
          <a:chOff x="0" y="0"/>
          <a:chExt cx="0" cy="0"/>
        </a:xfrm>
      </p:grpSpPr>
      <p:pic>
        <p:nvPicPr>
          <p:cNvPr id="411" name="Google Shape;411;p5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12" name="Google Shape;412;p5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13" name="Google Shape;413;p5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4" name="Google Shape;414;p5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5" name="Google Shape;415;p5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6" name="Google Shape;416;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5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18" name="Google Shape;418;p5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9" name="Google Shape;419;p5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420" name="Google Shape;420;p59"/>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421" name="Google Shape;421;p59"/>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22" name="Shape 422"/>
        <p:cNvGrpSpPr/>
        <p:nvPr/>
      </p:nvGrpSpPr>
      <p:grpSpPr>
        <a:xfrm>
          <a:off x="0" y="0"/>
          <a:ext cx="0" cy="0"/>
          <a:chOff x="0" y="0"/>
          <a:chExt cx="0" cy="0"/>
        </a:xfrm>
      </p:grpSpPr>
      <p:pic>
        <p:nvPicPr>
          <p:cNvPr id="423" name="Google Shape;423;p6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24" name="Google Shape;424;p6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25" name="Google Shape;425;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26" name="Google Shape;426;p6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7" name="Google Shape;427;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28" name="Google Shape;428;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9" name="Google Shape;429;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30" name="Google Shape;430;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1" name="Google Shape;431;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32" name="Shape 432"/>
        <p:cNvGrpSpPr/>
        <p:nvPr/>
      </p:nvGrpSpPr>
      <p:grpSpPr>
        <a:xfrm>
          <a:off x="0" y="0"/>
          <a:ext cx="0" cy="0"/>
          <a:chOff x="0" y="0"/>
          <a:chExt cx="0" cy="0"/>
        </a:xfrm>
      </p:grpSpPr>
      <p:pic>
        <p:nvPicPr>
          <p:cNvPr id="433" name="Google Shape;433;p6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34" name="Google Shape;434;p6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35" name="Google Shape;435;p6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36" name="Google Shape;436;p6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37" name="Google Shape;437;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8" name="Google Shape;438;p6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40" name="Google Shape;440;p6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1" name="Google Shape;441;p6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42" name="Google Shape;442;p6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43" name="Shape 443"/>
        <p:cNvGrpSpPr/>
        <p:nvPr/>
      </p:nvGrpSpPr>
      <p:grpSpPr>
        <a:xfrm>
          <a:off x="0" y="0"/>
          <a:ext cx="0" cy="0"/>
          <a:chOff x="0" y="0"/>
          <a:chExt cx="0" cy="0"/>
        </a:xfrm>
      </p:grpSpPr>
      <p:pic>
        <p:nvPicPr>
          <p:cNvPr id="444" name="Google Shape;444;p6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45" name="Google Shape;445;p6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46" name="Google Shape;446;p6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7" name="Google Shape;447;p6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8" name="Google Shape;448;p6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9" name="Google Shape;449;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0" name="Google Shape;450;p6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51" name="Google Shape;451;p6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52" name="Google Shape;452;p6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53" name="Shape 453"/>
        <p:cNvGrpSpPr/>
        <p:nvPr/>
      </p:nvGrpSpPr>
      <p:grpSpPr>
        <a:xfrm>
          <a:off x="0" y="0"/>
          <a:ext cx="0" cy="0"/>
          <a:chOff x="0" y="0"/>
          <a:chExt cx="0" cy="0"/>
        </a:xfrm>
      </p:grpSpPr>
      <p:pic>
        <p:nvPicPr>
          <p:cNvPr id="454" name="Google Shape;454;p6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55" name="Google Shape;455;p6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56" name="Google Shape;456;p63"/>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57" name="Google Shape;457;p6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58" name="Google Shape;458;p6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59" name="Google Shape;459;p6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60" name="Google Shape;460;p63"/>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61" name="Google Shape;461;p6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62" name="Google Shape;462;p6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63" name="Shape 463"/>
        <p:cNvGrpSpPr/>
        <p:nvPr/>
      </p:nvGrpSpPr>
      <p:grpSpPr>
        <a:xfrm>
          <a:off x="0" y="0"/>
          <a:ext cx="0" cy="0"/>
          <a:chOff x="0" y="0"/>
          <a:chExt cx="0" cy="0"/>
        </a:xfrm>
      </p:grpSpPr>
      <p:pic>
        <p:nvPicPr>
          <p:cNvPr id="464" name="Google Shape;464;p6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65" name="Google Shape;465;p6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66" name="Google Shape;466;p6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67" name="Google Shape;467;p64"/>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68" name="Google Shape;468;p6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69" name="Google Shape;469;p64"/>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70" name="Shape 470"/>
        <p:cNvGrpSpPr/>
        <p:nvPr/>
      </p:nvGrpSpPr>
      <p:grpSpPr>
        <a:xfrm>
          <a:off x="0" y="0"/>
          <a:ext cx="0" cy="0"/>
          <a:chOff x="0" y="0"/>
          <a:chExt cx="0" cy="0"/>
        </a:xfrm>
      </p:grpSpPr>
      <p:pic>
        <p:nvPicPr>
          <p:cNvPr descr="Divider1.png" id="471" name="Google Shape;471;p65"/>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72" name="Google Shape;472;p65"/>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3" name="Google Shape;473;p6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74" name="Shape 474"/>
        <p:cNvGrpSpPr/>
        <p:nvPr/>
      </p:nvGrpSpPr>
      <p:grpSpPr>
        <a:xfrm>
          <a:off x="0" y="0"/>
          <a:ext cx="0" cy="0"/>
          <a:chOff x="0" y="0"/>
          <a:chExt cx="0" cy="0"/>
        </a:xfrm>
      </p:grpSpPr>
      <p:pic>
        <p:nvPicPr>
          <p:cNvPr id="475" name="Google Shape;475;p66"/>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76" name="Google Shape;476;p66"/>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77" name="Google Shape;477;p66"/>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6"/>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79" name="Shape 479"/>
        <p:cNvGrpSpPr/>
        <p:nvPr/>
      </p:nvGrpSpPr>
      <p:grpSpPr>
        <a:xfrm>
          <a:off x="0" y="0"/>
          <a:ext cx="0" cy="0"/>
          <a:chOff x="0" y="0"/>
          <a:chExt cx="0" cy="0"/>
        </a:xfrm>
      </p:grpSpPr>
      <p:pic>
        <p:nvPicPr>
          <p:cNvPr id="480" name="Google Shape;480;p6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81" name="Shape 481"/>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82" name="Shape 482"/>
        <p:cNvGrpSpPr/>
        <p:nvPr/>
      </p:nvGrpSpPr>
      <p:grpSpPr>
        <a:xfrm>
          <a:off x="0" y="0"/>
          <a:ext cx="0" cy="0"/>
          <a:chOff x="0" y="0"/>
          <a:chExt cx="0" cy="0"/>
        </a:xfrm>
      </p:grpSpPr>
      <p:grpSp>
        <p:nvGrpSpPr>
          <p:cNvPr id="483" name="Google Shape;483;p69"/>
          <p:cNvGrpSpPr/>
          <p:nvPr/>
        </p:nvGrpSpPr>
        <p:grpSpPr>
          <a:xfrm>
            <a:off x="6262100" y="-3850"/>
            <a:ext cx="2886900" cy="485125"/>
            <a:chOff x="6262100" y="-3850"/>
            <a:chExt cx="2886900" cy="485125"/>
          </a:xfrm>
        </p:grpSpPr>
        <p:pic>
          <p:nvPicPr>
            <p:cNvPr descr="1.png" id="484" name="Google Shape;484;p69"/>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85" name="Google Shape;485;p69"/>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86" name="Google Shape;486;p69"/>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87" name="Google Shape;487;p69"/>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88" name="Google Shape;488;p6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9" name="Google Shape;489;p6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90" name="Google Shape;490;p69"/>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91" name="Google Shape;491;p69"/>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92" name="Google Shape;492;p69"/>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93" name="Google Shape;493;p69"/>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94" name="Google Shape;494;p69"/>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95" name="Google Shape;495;p69"/>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96" name="Google Shape;496;p69"/>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00" name="Shape 500"/>
        <p:cNvGrpSpPr/>
        <p:nvPr/>
      </p:nvGrpSpPr>
      <p:grpSpPr>
        <a:xfrm>
          <a:off x="0" y="0"/>
          <a:ext cx="0" cy="0"/>
          <a:chOff x="0" y="0"/>
          <a:chExt cx="0" cy="0"/>
        </a:xfrm>
      </p:grpSpPr>
      <p:pic>
        <p:nvPicPr>
          <p:cNvPr id="501" name="Google Shape;501;p71"/>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02" name="Google Shape;502;p7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03" name="Shape 503"/>
        <p:cNvGrpSpPr/>
        <p:nvPr/>
      </p:nvGrpSpPr>
      <p:grpSpPr>
        <a:xfrm>
          <a:off x="0" y="0"/>
          <a:ext cx="0" cy="0"/>
          <a:chOff x="0" y="0"/>
          <a:chExt cx="0" cy="0"/>
        </a:xfrm>
      </p:grpSpPr>
      <p:pic>
        <p:nvPicPr>
          <p:cNvPr id="504" name="Google Shape;504;p72"/>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05" name="Google Shape;505;p72"/>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06" name="Google Shape;506;p7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7" name="Google Shape;507;p72"/>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08" name="Shape 508"/>
        <p:cNvGrpSpPr/>
        <p:nvPr/>
      </p:nvGrpSpPr>
      <p:grpSpPr>
        <a:xfrm>
          <a:off x="0" y="0"/>
          <a:ext cx="0" cy="0"/>
          <a:chOff x="0" y="0"/>
          <a:chExt cx="0" cy="0"/>
        </a:xfrm>
      </p:grpSpPr>
      <p:pic>
        <p:nvPicPr>
          <p:cNvPr descr="Divider4.png" id="509" name="Google Shape;509;p73"/>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10" name="Google Shape;510;p73"/>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11" name="Google Shape;511;p73"/>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12" name="Google Shape;512;p73"/>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13" name="Google Shape;513;p73"/>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14" name="Google Shape;514;p73"/>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15" name="Shape 515"/>
        <p:cNvGrpSpPr/>
        <p:nvPr/>
      </p:nvGrpSpPr>
      <p:grpSpPr>
        <a:xfrm>
          <a:off x="0" y="0"/>
          <a:ext cx="0" cy="0"/>
          <a:chOff x="0" y="0"/>
          <a:chExt cx="0" cy="0"/>
        </a:xfrm>
      </p:grpSpPr>
      <p:sp>
        <p:nvSpPr>
          <p:cNvPr id="516" name="Google Shape;516;p74"/>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517" name="Google Shape;517;p74"/>
          <p:cNvGrpSpPr/>
          <p:nvPr/>
        </p:nvGrpSpPr>
        <p:grpSpPr>
          <a:xfrm rot="5400000">
            <a:off x="5719749" y="1629787"/>
            <a:ext cx="4964577" cy="1883925"/>
            <a:chOff x="4152224" y="1218499"/>
            <a:chExt cx="4964577" cy="1883925"/>
          </a:xfrm>
        </p:grpSpPr>
        <p:pic>
          <p:nvPicPr>
            <p:cNvPr id="518" name="Google Shape;518;p74"/>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19" name="Google Shape;519;p74"/>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20" name="Google Shape;520;p7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1" name="Google Shape;521;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22" name="Shape 522"/>
        <p:cNvGrpSpPr/>
        <p:nvPr/>
      </p:nvGrpSpPr>
      <p:grpSpPr>
        <a:xfrm>
          <a:off x="0" y="0"/>
          <a:ext cx="0" cy="0"/>
          <a:chOff x="0" y="0"/>
          <a:chExt cx="0" cy="0"/>
        </a:xfrm>
      </p:grpSpPr>
      <p:pic>
        <p:nvPicPr>
          <p:cNvPr id="523" name="Google Shape;523;p75"/>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4" name="Google Shape;524;p75"/>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25" name="Google Shape;525;p7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26" name="Google Shape;526;p7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27" name="Google Shape;527;p7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8" name="Google Shape;528;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29" name="Google Shape;529;p75"/>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30" name="Google Shape;530;p75"/>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31" name="Shape 531"/>
        <p:cNvGrpSpPr/>
        <p:nvPr/>
      </p:nvGrpSpPr>
      <p:grpSpPr>
        <a:xfrm>
          <a:off x="0" y="0"/>
          <a:ext cx="0" cy="0"/>
          <a:chOff x="0" y="0"/>
          <a:chExt cx="0" cy="0"/>
        </a:xfrm>
      </p:grpSpPr>
      <p:pic>
        <p:nvPicPr>
          <p:cNvPr id="532" name="Google Shape;532;p7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33" name="Google Shape;533;p7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34" name="Google Shape;534;p76"/>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35" name="Google Shape;535;p7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36" name="Google Shape;536;p7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37" name="Google Shape;537;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8" name="Google Shape;538;p7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39" name="Shape 539"/>
        <p:cNvGrpSpPr/>
        <p:nvPr/>
      </p:nvGrpSpPr>
      <p:grpSpPr>
        <a:xfrm>
          <a:off x="0" y="0"/>
          <a:ext cx="0" cy="0"/>
          <a:chOff x="0" y="0"/>
          <a:chExt cx="0" cy="0"/>
        </a:xfrm>
      </p:grpSpPr>
      <p:pic>
        <p:nvPicPr>
          <p:cNvPr id="540" name="Google Shape;540;p77"/>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1" name="Google Shape;541;p77"/>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42" name="Google Shape;542;p77"/>
          <p:cNvGrpSpPr/>
          <p:nvPr/>
        </p:nvGrpSpPr>
        <p:grpSpPr>
          <a:xfrm>
            <a:off x="5709066" y="201260"/>
            <a:ext cx="2296623" cy="4424889"/>
            <a:chOff x="5598780" y="137712"/>
            <a:chExt cx="2577001" cy="4664652"/>
          </a:xfrm>
        </p:grpSpPr>
        <p:pic>
          <p:nvPicPr>
            <p:cNvPr id="543" name="Google Shape;543;p77"/>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44" name="Google Shape;544;p77"/>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77"/>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6" name="Google Shape;546;p7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47" name="Google Shape;547;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77"/>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49" name="Shape 549"/>
        <p:cNvGrpSpPr/>
        <p:nvPr/>
      </p:nvGrpSpPr>
      <p:grpSpPr>
        <a:xfrm>
          <a:off x="0" y="0"/>
          <a:ext cx="0" cy="0"/>
          <a:chOff x="0" y="0"/>
          <a:chExt cx="0" cy="0"/>
        </a:xfrm>
      </p:grpSpPr>
      <p:pic>
        <p:nvPicPr>
          <p:cNvPr id="550" name="Google Shape;550;p7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51" name="Google Shape;551;p7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2" name="Google Shape;552;p7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3" name="Google Shape;553;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4" name="Google Shape;554;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5" name="Google Shape;555;p78"/>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78"/>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57" name="Shape 557"/>
        <p:cNvGrpSpPr/>
        <p:nvPr/>
      </p:nvGrpSpPr>
      <p:grpSpPr>
        <a:xfrm>
          <a:off x="0" y="0"/>
          <a:ext cx="0" cy="0"/>
          <a:chOff x="0" y="0"/>
          <a:chExt cx="0" cy="0"/>
        </a:xfrm>
      </p:grpSpPr>
      <p:pic>
        <p:nvPicPr>
          <p:cNvPr id="558" name="Google Shape;558;p79"/>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59" name="Google Shape;559;p79"/>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0" name="Google Shape;560;p79"/>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1" name="Google Shape;561;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2" name="Google Shape;562;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63" name="Google Shape;563;p79"/>
          <p:cNvGrpSpPr/>
          <p:nvPr/>
        </p:nvGrpSpPr>
        <p:grpSpPr>
          <a:xfrm>
            <a:off x="4344100" y="398125"/>
            <a:ext cx="4546500" cy="4222800"/>
            <a:chOff x="4344100" y="398125"/>
            <a:chExt cx="4546500" cy="4222800"/>
          </a:xfrm>
        </p:grpSpPr>
        <p:sp>
          <p:nvSpPr>
            <p:cNvPr id="564" name="Google Shape;564;p79"/>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79"/>
            <p:cNvGrpSpPr/>
            <p:nvPr/>
          </p:nvGrpSpPr>
          <p:grpSpPr>
            <a:xfrm>
              <a:off x="4445450" y="524200"/>
              <a:ext cx="399495" cy="101100"/>
              <a:chOff x="4445450" y="524200"/>
              <a:chExt cx="399495" cy="101100"/>
            </a:xfrm>
          </p:grpSpPr>
          <p:sp>
            <p:nvSpPr>
              <p:cNvPr id="566" name="Google Shape;566;p79"/>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9"/>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9"/>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79"/>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70" name="Shape 570"/>
        <p:cNvGrpSpPr/>
        <p:nvPr/>
      </p:nvGrpSpPr>
      <p:grpSpPr>
        <a:xfrm>
          <a:off x="0" y="0"/>
          <a:ext cx="0" cy="0"/>
          <a:chOff x="0" y="0"/>
          <a:chExt cx="0" cy="0"/>
        </a:xfrm>
      </p:grpSpPr>
      <p:pic>
        <p:nvPicPr>
          <p:cNvPr id="571" name="Google Shape;571;p8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72" name="Google Shape;572;p8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3" name="Google Shape;573;p8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74" name="Google Shape;574;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75" name="Google Shape;575;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76" name="Shape 576"/>
        <p:cNvGrpSpPr/>
        <p:nvPr/>
      </p:nvGrpSpPr>
      <p:grpSpPr>
        <a:xfrm>
          <a:off x="0" y="0"/>
          <a:ext cx="0" cy="0"/>
          <a:chOff x="0" y="0"/>
          <a:chExt cx="0" cy="0"/>
        </a:xfrm>
      </p:grpSpPr>
      <p:pic>
        <p:nvPicPr>
          <p:cNvPr id="577" name="Google Shape;577;p81"/>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78" name="Google Shape;578;p81"/>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1"/>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80" name="Google Shape;580;p8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81" name="Google Shape;581;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2" name="Google Shape;582;p81"/>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83" name="Google Shape;583;p81"/>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84" name="Google Shape;584;p81"/>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ython Code Block">
  <p:cSld name="CUSTOM_7_1_1">
    <p:spTree>
      <p:nvGrpSpPr>
        <p:cNvPr id="585" name="Shape 585"/>
        <p:cNvGrpSpPr/>
        <p:nvPr/>
      </p:nvGrpSpPr>
      <p:grpSpPr>
        <a:xfrm>
          <a:off x="0" y="0"/>
          <a:ext cx="0" cy="0"/>
          <a:chOff x="0" y="0"/>
          <a:chExt cx="0" cy="0"/>
        </a:xfrm>
      </p:grpSpPr>
      <p:pic>
        <p:nvPicPr>
          <p:cNvPr id="586" name="Google Shape;586;p8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87" name="Google Shape;587;p82"/>
          <p:cNvSpPr/>
          <p:nvPr/>
        </p:nvSpPr>
        <p:spPr>
          <a:xfrm>
            <a:off x="4385200" y="156475"/>
            <a:ext cx="4554600" cy="46386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89" name="Google Shape;589;p8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90" name="Google Shape;590;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91" name="Google Shape;591;p82"/>
          <p:cNvSpPr txBox="1"/>
          <p:nvPr>
            <p:ph type="title"/>
          </p:nvPr>
        </p:nvSpPr>
        <p:spPr>
          <a:xfrm>
            <a:off x="452400" y="1564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92" name="Google Shape;592;p82"/>
          <p:cNvSpPr txBox="1"/>
          <p:nvPr>
            <p:ph idx="1" type="body"/>
          </p:nvPr>
        </p:nvSpPr>
        <p:spPr>
          <a:xfrm>
            <a:off x="452400" y="646350"/>
            <a:ext cx="3701100" cy="3974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93" name="Google Shape;593;p82"/>
          <p:cNvSpPr txBox="1"/>
          <p:nvPr>
            <p:ph idx="2" type="subTitle"/>
          </p:nvPr>
        </p:nvSpPr>
        <p:spPr>
          <a:xfrm>
            <a:off x="4511175" y="646350"/>
            <a:ext cx="4367400" cy="3853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2pPr>
            <a:lvl3pPr lvl="2">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3pPr>
            <a:lvl4pPr lvl="3">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4pPr>
            <a:lvl5pPr lvl="4">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5pPr>
            <a:lvl6pPr lvl="5">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6pPr>
            <a:lvl7pPr lvl="6">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7pPr>
            <a:lvl8pPr lvl="7">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8pPr>
            <a:lvl9pPr lvl="8">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9pPr>
          </a:lstStyle>
          <a:p/>
        </p:txBody>
      </p:sp>
      <p:sp>
        <p:nvSpPr>
          <p:cNvPr id="594" name="Google Shape;594;p82"/>
          <p:cNvSpPr txBox="1"/>
          <p:nvPr/>
        </p:nvSpPr>
        <p:spPr>
          <a:xfrm>
            <a:off x="5023125" y="227125"/>
            <a:ext cx="3520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Space Mono"/>
                <a:ea typeface="Space Mono"/>
                <a:cs typeface="Space Mono"/>
                <a:sym typeface="Space Mono"/>
              </a:rPr>
              <a:t>Python</a:t>
            </a:r>
            <a:endParaRPr b="1" sz="1900">
              <a:latin typeface="Space Mono"/>
              <a:ea typeface="Space Mono"/>
              <a:cs typeface="Space Mono"/>
              <a:sym typeface="Space Mono"/>
            </a:endParaRPr>
          </a:p>
        </p:txBody>
      </p:sp>
      <p:pic>
        <p:nvPicPr>
          <p:cNvPr descr="Snake " id="595" name="Google Shape;595;p82" title="Snake "/>
          <p:cNvPicPr preferRelativeResize="0"/>
          <p:nvPr/>
        </p:nvPicPr>
        <p:blipFill>
          <a:blip r:embed="rId4">
            <a:alphaModFix/>
          </a:blip>
          <a:stretch>
            <a:fillRect/>
          </a:stretch>
        </p:blipFill>
        <p:spPr>
          <a:xfrm>
            <a:off x="4511175" y="227125"/>
            <a:ext cx="431100" cy="4311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ava Code Block 1">
  <p:cSld name="CUSTOM_7_1_1_1">
    <p:spTree>
      <p:nvGrpSpPr>
        <p:cNvPr id="596" name="Shape 596"/>
        <p:cNvGrpSpPr/>
        <p:nvPr/>
      </p:nvGrpSpPr>
      <p:grpSpPr>
        <a:xfrm>
          <a:off x="0" y="0"/>
          <a:ext cx="0" cy="0"/>
          <a:chOff x="0" y="0"/>
          <a:chExt cx="0" cy="0"/>
        </a:xfrm>
      </p:grpSpPr>
      <p:pic>
        <p:nvPicPr>
          <p:cNvPr id="597" name="Google Shape;597;p83"/>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98" name="Google Shape;598;p83"/>
          <p:cNvSpPr/>
          <p:nvPr/>
        </p:nvSpPr>
        <p:spPr>
          <a:xfrm>
            <a:off x="4385200" y="156475"/>
            <a:ext cx="4554600" cy="46386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3"/>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600" name="Google Shape;600;p8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601" name="Google Shape;601;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2" name="Google Shape;602;p83"/>
          <p:cNvSpPr txBox="1"/>
          <p:nvPr>
            <p:ph type="title"/>
          </p:nvPr>
        </p:nvSpPr>
        <p:spPr>
          <a:xfrm>
            <a:off x="452400" y="1564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603" name="Google Shape;603;p83"/>
          <p:cNvSpPr txBox="1"/>
          <p:nvPr>
            <p:ph idx="1" type="body"/>
          </p:nvPr>
        </p:nvSpPr>
        <p:spPr>
          <a:xfrm>
            <a:off x="452400" y="646350"/>
            <a:ext cx="3701100" cy="3974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604" name="Google Shape;604;p83"/>
          <p:cNvSpPr txBox="1"/>
          <p:nvPr>
            <p:ph idx="2" type="subTitle"/>
          </p:nvPr>
        </p:nvSpPr>
        <p:spPr>
          <a:xfrm>
            <a:off x="4511175" y="646350"/>
            <a:ext cx="4367400" cy="3853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2pPr>
            <a:lvl3pPr lvl="2">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3pPr>
            <a:lvl4pPr lvl="3">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4pPr>
            <a:lvl5pPr lvl="4">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5pPr>
            <a:lvl6pPr lvl="5">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6pPr>
            <a:lvl7pPr lvl="6">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7pPr>
            <a:lvl8pPr lvl="7">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8pPr>
            <a:lvl9pPr lvl="8">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9pPr>
          </a:lstStyle>
          <a:p/>
        </p:txBody>
      </p:sp>
      <p:sp>
        <p:nvSpPr>
          <p:cNvPr id="605" name="Google Shape;605;p83"/>
          <p:cNvSpPr txBox="1"/>
          <p:nvPr/>
        </p:nvSpPr>
        <p:spPr>
          <a:xfrm>
            <a:off x="5023125" y="227125"/>
            <a:ext cx="3520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Space Mono"/>
                <a:ea typeface="Space Mono"/>
                <a:cs typeface="Space Mono"/>
                <a:sym typeface="Space Mono"/>
              </a:rPr>
              <a:t>Java</a:t>
            </a:r>
            <a:endParaRPr b="1" sz="1900">
              <a:latin typeface="Space Mono"/>
              <a:ea typeface="Space Mono"/>
              <a:cs typeface="Space Mono"/>
              <a:sym typeface="Space Mono"/>
            </a:endParaRPr>
          </a:p>
        </p:txBody>
      </p:sp>
      <p:pic>
        <p:nvPicPr>
          <p:cNvPr descr="Coffee cup " id="606" name="Google Shape;606;p83" title="Coffee cup "/>
          <p:cNvPicPr preferRelativeResize="0"/>
          <p:nvPr/>
        </p:nvPicPr>
        <p:blipFill>
          <a:blip r:embed="rId4">
            <a:alphaModFix/>
          </a:blip>
          <a:stretch>
            <a:fillRect/>
          </a:stretch>
        </p:blipFill>
        <p:spPr>
          <a:xfrm>
            <a:off x="4561425" y="234775"/>
            <a:ext cx="461700" cy="461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607" name="Shape 607"/>
        <p:cNvGrpSpPr/>
        <p:nvPr/>
      </p:nvGrpSpPr>
      <p:grpSpPr>
        <a:xfrm>
          <a:off x="0" y="0"/>
          <a:ext cx="0" cy="0"/>
          <a:chOff x="0" y="0"/>
          <a:chExt cx="0" cy="0"/>
        </a:xfrm>
      </p:grpSpPr>
      <p:pic>
        <p:nvPicPr>
          <p:cNvPr id="608" name="Google Shape;608;p84"/>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609" name="Google Shape;609;p84"/>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610" name="Google Shape;610;p84"/>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1" name="Google Shape;611;p8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12" name="Google Shape;612;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3" name="Google Shape;613;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614" name="Google Shape;614;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5" name="Google Shape;615;p8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16" name="Google Shape;616;p84"/>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617" name="Shape 617"/>
        <p:cNvGrpSpPr/>
        <p:nvPr/>
      </p:nvGrpSpPr>
      <p:grpSpPr>
        <a:xfrm>
          <a:off x="0" y="0"/>
          <a:ext cx="0" cy="0"/>
          <a:chOff x="0" y="0"/>
          <a:chExt cx="0" cy="0"/>
        </a:xfrm>
      </p:grpSpPr>
      <p:pic>
        <p:nvPicPr>
          <p:cNvPr id="618" name="Google Shape;618;p85"/>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19" name="Google Shape;619;p85"/>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620" name="Google Shape;620;p85"/>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1" name="Google Shape;621;p8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22" name="Google Shape;622;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623" name="Google Shape;623;p85"/>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624" name="Google Shape;624;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625" name="Google Shape;625;p85"/>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626" name="Shape 626"/>
        <p:cNvGrpSpPr/>
        <p:nvPr/>
      </p:nvGrpSpPr>
      <p:grpSpPr>
        <a:xfrm>
          <a:off x="0" y="0"/>
          <a:ext cx="0" cy="0"/>
          <a:chOff x="0" y="0"/>
          <a:chExt cx="0" cy="0"/>
        </a:xfrm>
      </p:grpSpPr>
      <p:pic>
        <p:nvPicPr>
          <p:cNvPr id="627" name="Google Shape;627;p86"/>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628" name="Google Shape;628;p86"/>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29" name="Google Shape;629;p8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30" name="Google Shape;630;p86"/>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1" name="Google Shape;631;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2" name="Google Shape;632;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3" name="Google Shape;633;p8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34" name="Google Shape;634;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5" name="Google Shape;635;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36" name="Shape 636"/>
        <p:cNvGrpSpPr/>
        <p:nvPr/>
      </p:nvGrpSpPr>
      <p:grpSpPr>
        <a:xfrm>
          <a:off x="0" y="0"/>
          <a:ext cx="0" cy="0"/>
          <a:chOff x="0" y="0"/>
          <a:chExt cx="0" cy="0"/>
        </a:xfrm>
      </p:grpSpPr>
      <p:pic>
        <p:nvPicPr>
          <p:cNvPr id="637" name="Google Shape;637;p87"/>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38" name="Google Shape;638;p87"/>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39" name="Google Shape;639;p8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40" name="Google Shape;640;p87"/>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1" name="Google Shape;641;p8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42" name="Google Shape;642;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3" name="Google Shape;643;p8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44" name="Google Shape;644;p8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45" name="Google Shape;645;p8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46" name="Shape 646"/>
        <p:cNvGrpSpPr/>
        <p:nvPr/>
      </p:nvGrpSpPr>
      <p:grpSpPr>
        <a:xfrm>
          <a:off x="0" y="0"/>
          <a:ext cx="0" cy="0"/>
          <a:chOff x="0" y="0"/>
          <a:chExt cx="0" cy="0"/>
        </a:xfrm>
      </p:grpSpPr>
      <p:pic>
        <p:nvPicPr>
          <p:cNvPr id="647" name="Google Shape;647;p88"/>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48" name="Google Shape;648;p88"/>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49" name="Google Shape;649;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50" name="Google Shape;650;p88"/>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51" name="Google Shape;651;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52" name="Google Shape;652;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3" name="Google Shape;653;p8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54" name="Google Shape;654;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5" name="Google Shape;655;p88"/>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56" name="Shape 656"/>
        <p:cNvGrpSpPr/>
        <p:nvPr/>
      </p:nvGrpSpPr>
      <p:grpSpPr>
        <a:xfrm>
          <a:off x="0" y="0"/>
          <a:ext cx="0" cy="0"/>
          <a:chOff x="0" y="0"/>
          <a:chExt cx="0" cy="0"/>
        </a:xfrm>
      </p:grpSpPr>
      <p:pic>
        <p:nvPicPr>
          <p:cNvPr id="657" name="Google Shape;657;p89"/>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58" name="Google Shape;658;p89"/>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59" name="Google Shape;659;p8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0" name="Google Shape;660;p89"/>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1" name="Google Shape;661;p8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2" name="Google Shape;662;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3" name="Google Shape;663;p8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64" name="Google Shape;664;p8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5" name="Google Shape;665;p8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1">
  <p:cSld name="CUSTOM_6_2_1_1_1_4">
    <p:spTree>
      <p:nvGrpSpPr>
        <p:cNvPr id="666" name="Shape 666"/>
        <p:cNvGrpSpPr/>
        <p:nvPr/>
      </p:nvGrpSpPr>
      <p:grpSpPr>
        <a:xfrm>
          <a:off x="0" y="0"/>
          <a:ext cx="0" cy="0"/>
          <a:chOff x="0" y="0"/>
          <a:chExt cx="0" cy="0"/>
        </a:xfrm>
      </p:grpSpPr>
      <p:pic>
        <p:nvPicPr>
          <p:cNvPr id="667" name="Google Shape;667;p9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68" name="Google Shape;668;p9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69" name="Google Shape;669;p90"/>
          <p:cNvPicPr preferRelativeResize="0"/>
          <p:nvPr/>
        </p:nvPicPr>
        <p:blipFill>
          <a:blip r:embed="rId4">
            <a:alphaModFix/>
          </a:blip>
          <a:stretch>
            <a:fillRect/>
          </a:stretch>
        </p:blipFill>
        <p:spPr>
          <a:xfrm>
            <a:off x="452400" y="439975"/>
            <a:ext cx="654950" cy="654950"/>
          </a:xfrm>
          <a:prstGeom prst="rect">
            <a:avLst/>
          </a:prstGeom>
          <a:noFill/>
          <a:ln>
            <a:noFill/>
          </a:ln>
        </p:spPr>
      </p:pic>
      <p:pic>
        <p:nvPicPr>
          <p:cNvPr id="670" name="Google Shape;670;p9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71" name="Google Shape;671;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2" name="Google Shape;672;p9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73" name="Google Shape;673;p9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74" name="Google Shape;674;p90"/>
          <p:cNvSpPr txBox="1"/>
          <p:nvPr>
            <p:ph idx="1"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75" name="Shape 675"/>
        <p:cNvGrpSpPr/>
        <p:nvPr/>
      </p:nvGrpSpPr>
      <p:grpSpPr>
        <a:xfrm>
          <a:off x="0" y="0"/>
          <a:ext cx="0" cy="0"/>
          <a:chOff x="0" y="0"/>
          <a:chExt cx="0" cy="0"/>
        </a:xfrm>
      </p:grpSpPr>
      <p:pic>
        <p:nvPicPr>
          <p:cNvPr id="676" name="Google Shape;676;p9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77" name="Google Shape;677;p9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78" name="Google Shape;678;p9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79" name="Google Shape;679;p9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80" name="Google Shape;680;p9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81" name="Google Shape;681;p9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83" name="Google Shape;683;p9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84" name="Google Shape;684;p9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85" name="Google Shape;685;p9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86" name="Shape 686"/>
        <p:cNvGrpSpPr/>
        <p:nvPr/>
      </p:nvGrpSpPr>
      <p:grpSpPr>
        <a:xfrm>
          <a:off x="0" y="0"/>
          <a:ext cx="0" cy="0"/>
          <a:chOff x="0" y="0"/>
          <a:chExt cx="0" cy="0"/>
        </a:xfrm>
      </p:grpSpPr>
      <p:pic>
        <p:nvPicPr>
          <p:cNvPr id="687" name="Google Shape;687;p9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88" name="Google Shape;688;p9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89" name="Google Shape;689;p9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90" name="Google Shape;690;p9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91" name="Google Shape;691;p9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92" name="Google Shape;692;p9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3" name="Google Shape;693;p9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94" name="Google Shape;694;p9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95" name="Google Shape;695;p9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96" name="Shape 696"/>
        <p:cNvGrpSpPr/>
        <p:nvPr/>
      </p:nvGrpSpPr>
      <p:grpSpPr>
        <a:xfrm>
          <a:off x="0" y="0"/>
          <a:ext cx="0" cy="0"/>
          <a:chOff x="0" y="0"/>
          <a:chExt cx="0" cy="0"/>
        </a:xfrm>
      </p:grpSpPr>
      <p:pic>
        <p:nvPicPr>
          <p:cNvPr id="697" name="Google Shape;697;p9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98" name="Google Shape;698;p9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99" name="Google Shape;699;p93"/>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700" name="Google Shape;700;p9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701" name="Google Shape;701;p9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702" name="Google Shape;702;p9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03" name="Google Shape;703;p93"/>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704" name="Google Shape;704;p9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705" name="Google Shape;705;p9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706" name="Shape 706"/>
        <p:cNvGrpSpPr/>
        <p:nvPr/>
      </p:nvGrpSpPr>
      <p:grpSpPr>
        <a:xfrm>
          <a:off x="0" y="0"/>
          <a:ext cx="0" cy="0"/>
          <a:chOff x="0" y="0"/>
          <a:chExt cx="0" cy="0"/>
        </a:xfrm>
      </p:grpSpPr>
      <p:pic>
        <p:nvPicPr>
          <p:cNvPr descr="Divider1.png" id="707" name="Google Shape;707;p94"/>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708" name="Google Shape;708;p94"/>
          <p:cNvSpPr txBox="1"/>
          <p:nvPr>
            <p:ph type="title"/>
          </p:nvPr>
        </p:nvSpPr>
        <p:spPr>
          <a:xfrm>
            <a:off x="884825" y="2317200"/>
            <a:ext cx="42996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9" name="Google Shape;709;p9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710" name="Shape 710"/>
        <p:cNvGrpSpPr/>
        <p:nvPr/>
      </p:nvGrpSpPr>
      <p:grpSpPr>
        <a:xfrm>
          <a:off x="0" y="0"/>
          <a:ext cx="0" cy="0"/>
          <a:chOff x="0" y="0"/>
          <a:chExt cx="0" cy="0"/>
        </a:xfrm>
      </p:grpSpPr>
      <p:pic>
        <p:nvPicPr>
          <p:cNvPr id="711" name="Google Shape;711;p95"/>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712" name="Google Shape;712;p95"/>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713" name="Google Shape;713;p95"/>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5"/>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715" name="Shape 715"/>
        <p:cNvGrpSpPr/>
        <p:nvPr/>
      </p:nvGrpSpPr>
      <p:grpSpPr>
        <a:xfrm>
          <a:off x="0" y="0"/>
          <a:ext cx="0" cy="0"/>
          <a:chOff x="0" y="0"/>
          <a:chExt cx="0" cy="0"/>
        </a:xfrm>
      </p:grpSpPr>
      <p:pic>
        <p:nvPicPr>
          <p:cNvPr id="716" name="Google Shape;716;p96"/>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717" name="Shape 717"/>
        <p:cNvGrpSpPr/>
        <p:nvPr/>
      </p:nvGrpSpPr>
      <p:grpSpPr>
        <a:xfrm>
          <a:off x="0" y="0"/>
          <a:ext cx="0" cy="0"/>
          <a:chOff x="0" y="0"/>
          <a:chExt cx="0" cy="0"/>
        </a:xfrm>
      </p:grpSpPr>
      <p:sp>
        <p:nvSpPr>
          <p:cNvPr id="718" name="Google Shape;718;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9" name="Google Shape;719;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720" name="Google Shape;720;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1" name="Shape 721"/>
        <p:cNvGrpSpPr/>
        <p:nvPr/>
      </p:nvGrpSpPr>
      <p:grpSpPr>
        <a:xfrm>
          <a:off x="0" y="0"/>
          <a:ext cx="0" cy="0"/>
          <a:chOff x="0" y="0"/>
          <a:chExt cx="0" cy="0"/>
        </a:xfrm>
      </p:grpSpPr>
      <p:sp>
        <p:nvSpPr>
          <p:cNvPr id="722" name="Google Shape;722;p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23" name="Google Shape;723;p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24" name="Google Shape;724;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lank Slide">
  <p:cSld name="TITLE_AND_BODY_1_2_1_2_1_1_1_1_1_1">
    <p:spTree>
      <p:nvGrpSpPr>
        <p:cNvPr id="725" name="Shape 725"/>
        <p:cNvGrpSpPr/>
        <p:nvPr/>
      </p:nvGrpSpPr>
      <p:grpSpPr>
        <a:xfrm>
          <a:off x="0" y="0"/>
          <a:ext cx="0" cy="0"/>
          <a:chOff x="0" y="0"/>
          <a:chExt cx="0" cy="0"/>
        </a:xfrm>
      </p:grpSpPr>
      <p:sp>
        <p:nvSpPr>
          <p:cNvPr id="726" name="Google Shape;726;p99"/>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p:txBody>
      </p:sp>
      <p:sp>
        <p:nvSpPr>
          <p:cNvPr id="727" name="Google Shape;727;p9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a:lnSpc>
                <a:spcPct val="100000"/>
              </a:lnSpc>
              <a:buNone/>
              <a:defRPr sz="900">
                <a:latin typeface="Proxima Nova"/>
                <a:ea typeface="Proxima Nova"/>
                <a:cs typeface="Proxima Nova"/>
                <a:sym typeface="Proxima Nova"/>
              </a:defRPr>
            </a:lvl1pPr>
            <a:lvl2pPr lvl="1">
              <a:lnSpc>
                <a:spcPct val="100000"/>
              </a:lnSpc>
              <a:buNone/>
              <a:defRPr sz="900">
                <a:latin typeface="Proxima Nova"/>
                <a:ea typeface="Proxima Nova"/>
                <a:cs typeface="Proxima Nova"/>
                <a:sym typeface="Proxima Nova"/>
              </a:defRPr>
            </a:lvl2pPr>
            <a:lvl3pPr lvl="2">
              <a:lnSpc>
                <a:spcPct val="100000"/>
              </a:lnSpc>
              <a:buNone/>
              <a:defRPr sz="900">
                <a:latin typeface="Proxima Nova"/>
                <a:ea typeface="Proxima Nova"/>
                <a:cs typeface="Proxima Nova"/>
                <a:sym typeface="Proxima Nova"/>
              </a:defRPr>
            </a:lvl3pPr>
            <a:lvl4pPr lvl="3">
              <a:lnSpc>
                <a:spcPct val="100000"/>
              </a:lnSpc>
              <a:buNone/>
              <a:defRPr sz="900">
                <a:latin typeface="Proxima Nova"/>
                <a:ea typeface="Proxima Nova"/>
                <a:cs typeface="Proxima Nova"/>
                <a:sym typeface="Proxima Nova"/>
              </a:defRPr>
            </a:lvl4pPr>
            <a:lvl5pPr lvl="4">
              <a:lnSpc>
                <a:spcPct val="100000"/>
              </a:lnSpc>
              <a:buNone/>
              <a:defRPr sz="900">
                <a:latin typeface="Proxima Nova"/>
                <a:ea typeface="Proxima Nova"/>
                <a:cs typeface="Proxima Nova"/>
                <a:sym typeface="Proxima Nova"/>
              </a:defRPr>
            </a:lvl5pPr>
            <a:lvl6pPr lvl="5">
              <a:lnSpc>
                <a:spcPct val="100000"/>
              </a:lnSpc>
              <a:buNone/>
              <a:defRPr sz="900">
                <a:latin typeface="Proxima Nova"/>
                <a:ea typeface="Proxima Nova"/>
                <a:cs typeface="Proxima Nova"/>
                <a:sym typeface="Proxima Nova"/>
              </a:defRPr>
            </a:lvl6pPr>
            <a:lvl7pPr lvl="6">
              <a:lnSpc>
                <a:spcPct val="100000"/>
              </a:lnSpc>
              <a:buNone/>
              <a:defRPr sz="900">
                <a:latin typeface="Proxima Nova"/>
                <a:ea typeface="Proxima Nova"/>
                <a:cs typeface="Proxima Nova"/>
                <a:sym typeface="Proxima Nova"/>
              </a:defRPr>
            </a:lvl7pPr>
            <a:lvl8pPr lvl="7">
              <a:lnSpc>
                <a:spcPct val="100000"/>
              </a:lnSpc>
              <a:buNone/>
              <a:defRPr sz="900">
                <a:latin typeface="Proxima Nova"/>
                <a:ea typeface="Proxima Nova"/>
                <a:cs typeface="Proxima Nova"/>
                <a:sym typeface="Proxima Nova"/>
              </a:defRPr>
            </a:lvl8pPr>
            <a:lvl9pPr lvl="8">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8" name="Shape 728"/>
        <p:cNvGrpSpPr/>
        <p:nvPr/>
      </p:nvGrpSpPr>
      <p:grpSpPr>
        <a:xfrm>
          <a:off x="0" y="0"/>
          <a:ext cx="0" cy="0"/>
          <a:chOff x="0" y="0"/>
          <a:chExt cx="0" cy="0"/>
        </a:xfrm>
      </p:grpSpPr>
      <p:sp>
        <p:nvSpPr>
          <p:cNvPr id="729" name="Google Shape;729;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730" name="Shape 730"/>
        <p:cNvGrpSpPr/>
        <p:nvPr/>
      </p:nvGrpSpPr>
      <p:grpSpPr>
        <a:xfrm>
          <a:off x="0" y="0"/>
          <a:ext cx="0" cy="0"/>
          <a:chOff x="0" y="0"/>
          <a:chExt cx="0" cy="0"/>
        </a:xfrm>
      </p:grpSpPr>
      <p:pic>
        <p:nvPicPr>
          <p:cNvPr id="731" name="Google Shape;731;p101"/>
          <p:cNvPicPr preferRelativeResize="0"/>
          <p:nvPr/>
        </p:nvPicPr>
        <p:blipFill rotWithShape="1">
          <a:blip r:embed="rId2">
            <a:alphaModFix/>
          </a:blip>
          <a:srcRect b="25489" l="5866" r="82470" t="11494"/>
          <a:stretch/>
        </p:blipFill>
        <p:spPr>
          <a:xfrm>
            <a:off x="-9525" y="-9400"/>
            <a:ext cx="1076277" cy="1147825"/>
          </a:xfrm>
          <a:prstGeom prst="rect">
            <a:avLst/>
          </a:prstGeom>
          <a:noFill/>
          <a:ln>
            <a:noFill/>
          </a:ln>
        </p:spPr>
      </p:pic>
      <p:sp>
        <p:nvSpPr>
          <p:cNvPr id="732" name="Google Shape;732;p101"/>
          <p:cNvSpPr txBox="1"/>
          <p:nvPr>
            <p:ph type="title"/>
          </p:nvPr>
        </p:nvSpPr>
        <p:spPr>
          <a:xfrm>
            <a:off x="785675" y="368825"/>
            <a:ext cx="7572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Helvetica Neue Light"/>
              <a:buNone/>
              <a:defRPr>
                <a:latin typeface="Helvetica Neue Light"/>
                <a:ea typeface="Helvetica Neue Light"/>
                <a:cs typeface="Helvetica Neue Light"/>
                <a:sym typeface="Helvetica Neue Light"/>
              </a:defRPr>
            </a:lvl1pPr>
            <a:lvl2pPr lvl="1">
              <a:spcBef>
                <a:spcPts val="0"/>
              </a:spcBef>
              <a:spcAft>
                <a:spcPts val="0"/>
              </a:spcAft>
              <a:buSzPts val="2800"/>
              <a:buFont typeface="Helvetica Neue"/>
              <a:buNone/>
              <a:defRPr>
                <a:latin typeface="Helvetica Neue"/>
                <a:ea typeface="Helvetica Neue"/>
                <a:cs typeface="Helvetica Neue"/>
                <a:sym typeface="Helvetica Neue"/>
              </a:defRPr>
            </a:lvl2pPr>
            <a:lvl3pPr lvl="2">
              <a:spcBef>
                <a:spcPts val="0"/>
              </a:spcBef>
              <a:spcAft>
                <a:spcPts val="0"/>
              </a:spcAft>
              <a:buSzPts val="2800"/>
              <a:buFont typeface="Helvetica Neue"/>
              <a:buNone/>
              <a:defRPr>
                <a:latin typeface="Helvetica Neue"/>
                <a:ea typeface="Helvetica Neue"/>
                <a:cs typeface="Helvetica Neue"/>
                <a:sym typeface="Helvetica Neue"/>
              </a:defRPr>
            </a:lvl3pPr>
            <a:lvl4pPr lvl="3">
              <a:spcBef>
                <a:spcPts val="0"/>
              </a:spcBef>
              <a:spcAft>
                <a:spcPts val="0"/>
              </a:spcAft>
              <a:buSzPts val="2800"/>
              <a:buFont typeface="Helvetica Neue"/>
              <a:buNone/>
              <a:defRPr>
                <a:latin typeface="Helvetica Neue"/>
                <a:ea typeface="Helvetica Neue"/>
                <a:cs typeface="Helvetica Neue"/>
                <a:sym typeface="Helvetica Neue"/>
              </a:defRPr>
            </a:lvl4pPr>
            <a:lvl5pPr lvl="4">
              <a:spcBef>
                <a:spcPts val="0"/>
              </a:spcBef>
              <a:spcAft>
                <a:spcPts val="0"/>
              </a:spcAft>
              <a:buSzPts val="2800"/>
              <a:buFont typeface="Helvetica Neue"/>
              <a:buNone/>
              <a:defRPr>
                <a:latin typeface="Helvetica Neue"/>
                <a:ea typeface="Helvetica Neue"/>
                <a:cs typeface="Helvetica Neue"/>
                <a:sym typeface="Helvetica Neue"/>
              </a:defRPr>
            </a:lvl5pPr>
            <a:lvl6pPr lvl="5">
              <a:spcBef>
                <a:spcPts val="0"/>
              </a:spcBef>
              <a:spcAft>
                <a:spcPts val="0"/>
              </a:spcAft>
              <a:buSzPts val="2800"/>
              <a:buFont typeface="Helvetica Neue"/>
              <a:buNone/>
              <a:defRPr>
                <a:latin typeface="Helvetica Neue"/>
                <a:ea typeface="Helvetica Neue"/>
                <a:cs typeface="Helvetica Neue"/>
                <a:sym typeface="Helvetica Neue"/>
              </a:defRPr>
            </a:lvl6pPr>
            <a:lvl7pPr lvl="6">
              <a:spcBef>
                <a:spcPts val="0"/>
              </a:spcBef>
              <a:spcAft>
                <a:spcPts val="0"/>
              </a:spcAft>
              <a:buSzPts val="2800"/>
              <a:buFont typeface="Helvetica Neue"/>
              <a:buNone/>
              <a:defRPr>
                <a:latin typeface="Helvetica Neue"/>
                <a:ea typeface="Helvetica Neue"/>
                <a:cs typeface="Helvetica Neue"/>
                <a:sym typeface="Helvetica Neue"/>
              </a:defRPr>
            </a:lvl7pPr>
            <a:lvl8pPr lvl="7">
              <a:spcBef>
                <a:spcPts val="0"/>
              </a:spcBef>
              <a:spcAft>
                <a:spcPts val="0"/>
              </a:spcAft>
              <a:buSzPts val="2800"/>
              <a:buFont typeface="Helvetica Neue"/>
              <a:buNone/>
              <a:defRPr>
                <a:latin typeface="Helvetica Neue"/>
                <a:ea typeface="Helvetica Neue"/>
                <a:cs typeface="Helvetica Neue"/>
                <a:sym typeface="Helvetica Neue"/>
              </a:defRPr>
            </a:lvl8pPr>
            <a:lvl9pPr lvl="8">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733" name="Google Shape;733;p101"/>
          <p:cNvSpPr txBox="1"/>
          <p:nvPr>
            <p:ph idx="1" type="body"/>
          </p:nvPr>
        </p:nvSpPr>
        <p:spPr>
          <a:xfrm>
            <a:off x="785675" y="1363075"/>
            <a:ext cx="7572600" cy="3205800"/>
          </a:xfrm>
          <a:prstGeom prst="rect">
            <a:avLst/>
          </a:prstGeom>
        </p:spPr>
        <p:txBody>
          <a:bodyPr anchorCtr="0" anchor="t" bIns="91425" lIns="91425" spcFirstLastPara="1" rIns="91425" wrap="square" tIns="91425">
            <a:noAutofit/>
          </a:bodyPr>
          <a:lstStyle>
            <a:lvl1pPr indent="-342900" lvl="0" marL="457200">
              <a:lnSpc>
                <a:spcPct val="114000"/>
              </a:lnSpc>
              <a:spcBef>
                <a:spcPts val="0"/>
              </a:spcBef>
              <a:spcAft>
                <a:spcPts val="0"/>
              </a:spcAft>
              <a:buSzPts val="1800"/>
              <a:buFont typeface="Helvetica Neue Light"/>
              <a:buChar char="●"/>
              <a:defRPr>
                <a:latin typeface="Helvetica Neue Light"/>
                <a:ea typeface="Helvetica Neue Light"/>
                <a:cs typeface="Helvetica Neue Light"/>
                <a:sym typeface="Helvetica Neue Light"/>
              </a:defRPr>
            </a:lvl1pPr>
            <a:lvl2pPr indent="-317500" lvl="1" marL="9144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9pPr>
          </a:lstStyle>
          <a:p/>
        </p:txBody>
      </p:sp>
      <p:sp>
        <p:nvSpPr>
          <p:cNvPr id="734" name="Google Shape;734;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735" name="Google Shape;735;p101"/>
          <p:cNvPicPr preferRelativeResize="0"/>
          <p:nvPr/>
        </p:nvPicPr>
        <p:blipFill rotWithShape="1">
          <a:blip r:embed="rId3">
            <a:alphaModFix/>
          </a:blip>
          <a:srcRect b="23144" l="19848" r="19841" t="23144"/>
          <a:stretch/>
        </p:blipFill>
        <p:spPr>
          <a:xfrm>
            <a:off x="8154475" y="4661112"/>
            <a:ext cx="446675" cy="397822"/>
          </a:xfrm>
          <a:prstGeom prst="rect">
            <a:avLst/>
          </a:prstGeom>
          <a:noFill/>
          <a:ln>
            <a:noFill/>
          </a:ln>
        </p:spPr>
      </p:pic>
      <p:pic>
        <p:nvPicPr>
          <p:cNvPr id="736" name="Google Shape;736;p101"/>
          <p:cNvPicPr preferRelativeResize="0"/>
          <p:nvPr/>
        </p:nvPicPr>
        <p:blipFill rotWithShape="1">
          <a:blip r:embed="rId2">
            <a:alphaModFix/>
          </a:blip>
          <a:srcRect b="25489" l="83382" r="4308" t="11494"/>
          <a:stretch/>
        </p:blipFill>
        <p:spPr>
          <a:xfrm>
            <a:off x="8017625" y="-7025"/>
            <a:ext cx="1135900" cy="11478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it Ticket - Solution">
  <p:cSld name="CUSTOM_6_2_1_1_1_1_1">
    <p:spTree>
      <p:nvGrpSpPr>
        <p:cNvPr id="737" name="Shape 737"/>
        <p:cNvGrpSpPr/>
        <p:nvPr/>
      </p:nvGrpSpPr>
      <p:grpSpPr>
        <a:xfrm>
          <a:off x="0" y="0"/>
          <a:ext cx="0" cy="0"/>
          <a:chOff x="0" y="0"/>
          <a:chExt cx="0" cy="0"/>
        </a:xfrm>
      </p:grpSpPr>
      <p:pic>
        <p:nvPicPr>
          <p:cNvPr id="738" name="Google Shape;738;p102"/>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739" name="Google Shape;739;p102"/>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740" name="Google Shape;740;p10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741" name="Google Shape;741;p102"/>
          <p:cNvSpPr txBox="1"/>
          <p:nvPr>
            <p:ph idx="1" type="subTitle"/>
          </p:nvPr>
        </p:nvSpPr>
        <p:spPr>
          <a:xfrm>
            <a:off x="4454075" y="1260500"/>
            <a:ext cx="4346700" cy="34950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742" name="Google Shape;742;p10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743" name="Google Shape;743;p10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4" name="Google Shape;744;p10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745" name="Google Shape;745;p10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746" name="Google Shape;746;p10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p:cSld name="CUSTOM_8">
    <p:spTree>
      <p:nvGrpSpPr>
        <p:cNvPr id="747" name="Shape 747"/>
        <p:cNvGrpSpPr/>
        <p:nvPr/>
      </p:nvGrpSpPr>
      <p:grpSpPr>
        <a:xfrm>
          <a:off x="0" y="0"/>
          <a:ext cx="0" cy="0"/>
          <a:chOff x="0" y="0"/>
          <a:chExt cx="0" cy="0"/>
        </a:xfrm>
      </p:grpSpPr>
      <p:pic>
        <p:nvPicPr>
          <p:cNvPr descr="Divider4.png" id="748" name="Google Shape;748;p103"/>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749" name="Google Shape;749;p103"/>
          <p:cNvPicPr preferRelativeResize="0"/>
          <p:nvPr/>
        </p:nvPicPr>
        <p:blipFill>
          <a:blip r:embed="rId3">
            <a:alphaModFix/>
          </a:blip>
          <a:stretch>
            <a:fillRect/>
          </a:stretch>
        </p:blipFill>
        <p:spPr>
          <a:xfrm>
            <a:off x="5781725" y="106625"/>
            <a:ext cx="3208724" cy="759025"/>
          </a:xfrm>
          <a:prstGeom prst="rect">
            <a:avLst/>
          </a:prstGeom>
          <a:noFill/>
          <a:ln>
            <a:noFill/>
          </a:ln>
        </p:spPr>
      </p:pic>
      <p:sp>
        <p:nvSpPr>
          <p:cNvPr id="750" name="Google Shape;750;p103"/>
          <p:cNvSpPr txBox="1"/>
          <p:nvPr>
            <p:ph type="title"/>
          </p:nvPr>
        </p:nvSpPr>
        <p:spPr>
          <a:xfrm>
            <a:off x="1628200" y="1807975"/>
            <a:ext cx="5887800" cy="6510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751" name="Google Shape;751;p103"/>
          <p:cNvSpPr txBox="1"/>
          <p:nvPr>
            <p:ph idx="1" type="subTitle"/>
          </p:nvPr>
        </p:nvSpPr>
        <p:spPr>
          <a:xfrm>
            <a:off x="3582400" y="3009550"/>
            <a:ext cx="1979100" cy="356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theme" Target="../theme/theme4.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7" Type="http://schemas.openxmlformats.org/officeDocument/2006/relationships/theme" Target="../theme/theme5.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06.xml"/><Relationship Id="rId20" Type="http://schemas.openxmlformats.org/officeDocument/2006/relationships/slideLayout" Target="../slideLayouts/slideLayout86.xml"/><Relationship Id="rId41" Type="http://schemas.openxmlformats.org/officeDocument/2006/relationships/theme" Target="../theme/theme6.xml"/><Relationship Id="rId22" Type="http://schemas.openxmlformats.org/officeDocument/2006/relationships/slideLayout" Target="../slideLayouts/slideLayout88.xml"/><Relationship Id="rId21" Type="http://schemas.openxmlformats.org/officeDocument/2006/relationships/slideLayout" Target="../slideLayouts/slideLayout87.xml"/><Relationship Id="rId24" Type="http://schemas.openxmlformats.org/officeDocument/2006/relationships/slideLayout" Target="../slideLayouts/slideLayout90.xml"/><Relationship Id="rId23" Type="http://schemas.openxmlformats.org/officeDocument/2006/relationships/slideLayout" Target="../slideLayouts/slideLayout89.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26" Type="http://schemas.openxmlformats.org/officeDocument/2006/relationships/slideLayout" Target="../slideLayouts/slideLayout92.xml"/><Relationship Id="rId25" Type="http://schemas.openxmlformats.org/officeDocument/2006/relationships/slideLayout" Target="../slideLayouts/slideLayout91.xml"/><Relationship Id="rId28" Type="http://schemas.openxmlformats.org/officeDocument/2006/relationships/slideLayout" Target="../slideLayouts/slideLayout94.xml"/><Relationship Id="rId27" Type="http://schemas.openxmlformats.org/officeDocument/2006/relationships/slideLayout" Target="../slideLayouts/slideLayout93.xml"/><Relationship Id="rId5" Type="http://schemas.openxmlformats.org/officeDocument/2006/relationships/slideLayout" Target="../slideLayouts/slideLayout71.xml"/><Relationship Id="rId6" Type="http://schemas.openxmlformats.org/officeDocument/2006/relationships/slideLayout" Target="../slideLayouts/slideLayout72.xml"/><Relationship Id="rId29" Type="http://schemas.openxmlformats.org/officeDocument/2006/relationships/slideLayout" Target="../slideLayouts/slideLayout95.xml"/><Relationship Id="rId7" Type="http://schemas.openxmlformats.org/officeDocument/2006/relationships/slideLayout" Target="../slideLayouts/slideLayout73.xml"/><Relationship Id="rId8" Type="http://schemas.openxmlformats.org/officeDocument/2006/relationships/slideLayout" Target="../slideLayouts/slideLayout74.xml"/><Relationship Id="rId31" Type="http://schemas.openxmlformats.org/officeDocument/2006/relationships/slideLayout" Target="../slideLayouts/slideLayout97.xml"/><Relationship Id="rId30" Type="http://schemas.openxmlformats.org/officeDocument/2006/relationships/slideLayout" Target="../slideLayouts/slideLayout96.xml"/><Relationship Id="rId11" Type="http://schemas.openxmlformats.org/officeDocument/2006/relationships/slideLayout" Target="../slideLayouts/slideLayout77.xml"/><Relationship Id="rId33" Type="http://schemas.openxmlformats.org/officeDocument/2006/relationships/slideLayout" Target="../slideLayouts/slideLayout99.xml"/><Relationship Id="rId10" Type="http://schemas.openxmlformats.org/officeDocument/2006/relationships/slideLayout" Target="../slideLayouts/slideLayout76.xml"/><Relationship Id="rId32" Type="http://schemas.openxmlformats.org/officeDocument/2006/relationships/slideLayout" Target="../slideLayouts/slideLayout98.xml"/><Relationship Id="rId13" Type="http://schemas.openxmlformats.org/officeDocument/2006/relationships/slideLayout" Target="../slideLayouts/slideLayout79.xml"/><Relationship Id="rId35" Type="http://schemas.openxmlformats.org/officeDocument/2006/relationships/slideLayout" Target="../slideLayouts/slideLayout101.xml"/><Relationship Id="rId12" Type="http://schemas.openxmlformats.org/officeDocument/2006/relationships/slideLayout" Target="../slideLayouts/slideLayout78.xml"/><Relationship Id="rId34" Type="http://schemas.openxmlformats.org/officeDocument/2006/relationships/slideLayout" Target="../slideLayouts/slideLayout100.xml"/><Relationship Id="rId15" Type="http://schemas.openxmlformats.org/officeDocument/2006/relationships/slideLayout" Target="../slideLayouts/slideLayout81.xml"/><Relationship Id="rId37" Type="http://schemas.openxmlformats.org/officeDocument/2006/relationships/slideLayout" Target="../slideLayouts/slideLayout103.xml"/><Relationship Id="rId14" Type="http://schemas.openxmlformats.org/officeDocument/2006/relationships/slideLayout" Target="../slideLayouts/slideLayout80.xml"/><Relationship Id="rId36" Type="http://schemas.openxmlformats.org/officeDocument/2006/relationships/slideLayout" Target="../slideLayouts/slideLayout102.xml"/><Relationship Id="rId17" Type="http://schemas.openxmlformats.org/officeDocument/2006/relationships/slideLayout" Target="../slideLayouts/slideLayout83.xml"/><Relationship Id="rId39" Type="http://schemas.openxmlformats.org/officeDocument/2006/relationships/slideLayout" Target="../slideLayouts/slideLayout105.xml"/><Relationship Id="rId16" Type="http://schemas.openxmlformats.org/officeDocument/2006/relationships/slideLayout" Target="../slideLayouts/slideLayout82.xml"/><Relationship Id="rId38" Type="http://schemas.openxmlformats.org/officeDocument/2006/relationships/slideLayout" Target="../slideLayouts/slideLayout104.xml"/><Relationship Id="rId19" Type="http://schemas.openxmlformats.org/officeDocument/2006/relationships/slideLayout" Target="../slideLayouts/slideLayout85.xml"/><Relationship Id="rId18"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6.xml"/><Relationship Id="rId22" Type="http://schemas.openxmlformats.org/officeDocument/2006/relationships/slideLayout" Target="../slideLayouts/slideLayout128.xml"/><Relationship Id="rId21" Type="http://schemas.openxmlformats.org/officeDocument/2006/relationships/slideLayout" Target="../slideLayouts/slideLayout127.xml"/><Relationship Id="rId24" Type="http://schemas.openxmlformats.org/officeDocument/2006/relationships/slideLayout" Target="../slideLayouts/slideLayout130.xml"/><Relationship Id="rId23" Type="http://schemas.openxmlformats.org/officeDocument/2006/relationships/slideLayout" Target="../slideLayouts/slideLayout129.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26" Type="http://schemas.openxmlformats.org/officeDocument/2006/relationships/slideLayout" Target="../slideLayouts/slideLayout132.xml"/><Relationship Id="rId25" Type="http://schemas.openxmlformats.org/officeDocument/2006/relationships/slideLayout" Target="../slideLayouts/slideLayout131.xml"/><Relationship Id="rId28" Type="http://schemas.openxmlformats.org/officeDocument/2006/relationships/theme" Target="../theme/theme2.xml"/><Relationship Id="rId27" Type="http://schemas.openxmlformats.org/officeDocument/2006/relationships/slideLayout" Target="../slideLayouts/slideLayout133.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5" Type="http://schemas.openxmlformats.org/officeDocument/2006/relationships/slideLayout" Target="../slideLayouts/slideLayout121.xml"/><Relationship Id="rId14" Type="http://schemas.openxmlformats.org/officeDocument/2006/relationships/slideLayout" Target="../slideLayouts/slideLayout120.xml"/><Relationship Id="rId17" Type="http://schemas.openxmlformats.org/officeDocument/2006/relationships/slideLayout" Target="../slideLayouts/slideLayout123.xml"/><Relationship Id="rId16" Type="http://schemas.openxmlformats.org/officeDocument/2006/relationships/slideLayout" Target="../slideLayouts/slideLayout122.xml"/><Relationship Id="rId19" Type="http://schemas.openxmlformats.org/officeDocument/2006/relationships/slideLayout" Target="../slideLayouts/slideLayout125.xml"/><Relationship Id="rId18"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65" name="Google Shape;65;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3" name="Shape 283"/>
        <p:cNvGrpSpPr/>
        <p:nvPr/>
      </p:nvGrpSpPr>
      <p:grpSpPr>
        <a:xfrm>
          <a:off x="0" y="0"/>
          <a:ext cx="0" cy="0"/>
          <a:chOff x="0" y="0"/>
          <a:chExt cx="0" cy="0"/>
        </a:xfrm>
      </p:grpSpPr>
      <p:sp>
        <p:nvSpPr>
          <p:cNvPr id="284" name="Google Shape;284;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85" name="Google Shape;285;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7" name="Shape 497"/>
        <p:cNvGrpSpPr/>
        <p:nvPr/>
      </p:nvGrpSpPr>
      <p:grpSpPr>
        <a:xfrm>
          <a:off x="0" y="0"/>
          <a:ext cx="0" cy="0"/>
          <a:chOff x="0" y="0"/>
          <a:chExt cx="0" cy="0"/>
        </a:xfrm>
      </p:grpSpPr>
      <p:sp>
        <p:nvSpPr>
          <p:cNvPr id="498" name="Google Shape;498;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99" name="Google Shape;499;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5" name="Shape 805"/>
        <p:cNvGrpSpPr/>
        <p:nvPr/>
      </p:nvGrpSpPr>
      <p:grpSpPr>
        <a:xfrm>
          <a:off x="0" y="0"/>
          <a:ext cx="0" cy="0"/>
          <a:chOff x="0" y="0"/>
          <a:chExt cx="0" cy="0"/>
        </a:xfrm>
      </p:grpSpPr>
      <p:sp>
        <p:nvSpPr>
          <p:cNvPr id="806" name="Google Shape;806;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07" name="Google Shape;807;p1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 Id="rId3" Type="http://schemas.openxmlformats.org/officeDocument/2006/relationships/image" Target="../media/image1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 Id="rId3" Type="http://schemas.openxmlformats.org/officeDocument/2006/relationships/image" Target="../media/image19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 Id="rId3" Type="http://schemas.openxmlformats.org/officeDocument/2006/relationships/image" Target="../media/image19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5.xml"/><Relationship Id="rId3" Type="http://schemas.openxmlformats.org/officeDocument/2006/relationships/image" Target="../media/image19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0.xml"/><Relationship Id="rId3" Type="http://schemas.openxmlformats.org/officeDocument/2006/relationships/image" Target="../media/image19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4.xml"/><Relationship Id="rId3" Type="http://schemas.openxmlformats.org/officeDocument/2006/relationships/image" Target="../media/image20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5.xml"/><Relationship Id="rId3" Type="http://schemas.openxmlformats.org/officeDocument/2006/relationships/image" Target="../media/image20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6.xml"/><Relationship Id="rId3" Type="http://schemas.openxmlformats.org/officeDocument/2006/relationships/image" Target="../media/image20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8.xml"/><Relationship Id="rId3" Type="http://schemas.openxmlformats.org/officeDocument/2006/relationships/hyperlink" Target="http://www.youtube.com/watch?v=Jwd_lkXoLKk" TargetMode="External"/><Relationship Id="rId4" Type="http://schemas.openxmlformats.org/officeDocument/2006/relationships/image" Target="../media/image19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5.xml"/><Relationship Id="rId3" Type="http://schemas.openxmlformats.org/officeDocument/2006/relationships/image" Target="../media/image198.png"/><Relationship Id="rId4" Type="http://schemas.openxmlformats.org/officeDocument/2006/relationships/image" Target="../media/image19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54.xml"/><Relationship Id="rId3" Type="http://schemas.openxmlformats.org/officeDocument/2006/relationships/image" Target="../media/image20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202.png"/><Relationship Id="rId4" Type="http://schemas.openxmlformats.org/officeDocument/2006/relationships/hyperlink" Target="http://www.youtube.com/watch?v=BTZMUDKSpSs" TargetMode="External"/><Relationship Id="rId5" Type="http://schemas.openxmlformats.org/officeDocument/2006/relationships/image" Target="../media/image20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2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docs.google.com/document/d/1m9IS26JlIFxbU5g4vixd9OHlnmQbaixobOu_USOuNrg/edit?tab=t.0" TargetMode="External"/><Relationship Id="rId4" Type="http://schemas.openxmlformats.org/officeDocument/2006/relationships/hyperlink" Target="https://docs.google.com/forms/d/e/1FAIpQLSekpF_8BYAdzTJmxx-S9Y0GyFMSNI7IPl_YxEu5y5malhpnew/formResponse" TargetMode="External"/><Relationship Id="rId5" Type="http://schemas.openxmlformats.org/officeDocument/2006/relationships/image" Target="../media/image205.png"/><Relationship Id="rId6" Type="http://schemas.openxmlformats.org/officeDocument/2006/relationships/hyperlink" Target="https://www.loom.com/share/4b6b7c8aff91433bb4a2a98bacb90561?sid=1cdcca7e-b939-436a-8285-898bd8ddce5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xml"/><Relationship Id="rId3"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39"/>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400"/>
              <a:t>Big(O) &amp; Optimization</a:t>
            </a:r>
            <a:endParaRPr sz="3400"/>
          </a:p>
        </p:txBody>
      </p:sp>
      <p:sp>
        <p:nvSpPr>
          <p:cNvPr id="1030" name="Google Shape;1030;p139"/>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1031" name="Google Shape;1031;p139"/>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4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Complexities (Fastest to Slowest)</a:t>
            </a:r>
            <a:endParaRPr/>
          </a:p>
        </p:txBody>
      </p:sp>
      <p:graphicFrame>
        <p:nvGraphicFramePr>
          <p:cNvPr id="1094" name="Google Shape;1094;p148"/>
          <p:cNvGraphicFramePr/>
          <p:nvPr/>
        </p:nvGraphicFramePr>
        <p:xfrm>
          <a:off x="228263" y="1306825"/>
          <a:ext cx="3000000" cy="3000000"/>
        </p:xfrm>
        <a:graphic>
          <a:graphicData uri="http://schemas.openxmlformats.org/drawingml/2006/table">
            <a:tbl>
              <a:tblPr>
                <a:noFill/>
                <a:tableStyleId>{4625DA88-E080-4B75-8AFB-58449C091991}</a:tableStyleId>
              </a:tblPr>
              <a:tblGrid>
                <a:gridCol w="1592075"/>
                <a:gridCol w="3547700"/>
                <a:gridCol w="3547700"/>
              </a:tblGrid>
              <a:tr h="381000">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Function</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Time</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Space</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r>
              <a:tr h="381000">
                <a:tc>
                  <a:txBody>
                    <a:bodyPr/>
                    <a:lstStyle/>
                    <a:p>
                      <a:pPr indent="0" lvl="0" marL="0" rtl="0" algn="l">
                        <a:spcBef>
                          <a:spcPts val="0"/>
                        </a:spcBef>
                        <a:spcAft>
                          <a:spcPts val="0"/>
                        </a:spcAft>
                        <a:buNone/>
                      </a:pPr>
                      <a:r>
                        <a:rPr b="1" lang="en" sz="1700">
                          <a:latin typeface="Poppins"/>
                          <a:ea typeface="Poppins"/>
                          <a:cs typeface="Poppins"/>
                          <a:sym typeface="Poppins"/>
                        </a:rPr>
                        <a:t>Constant</a:t>
                      </a:r>
                      <a:endParaRPr b="1"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O(1)</a:t>
                      </a:r>
                      <a:r>
                        <a:rPr lang="en" sz="1700">
                          <a:latin typeface="Poppins"/>
                          <a:ea typeface="Poppins"/>
                          <a:cs typeface="Poppins"/>
                          <a:sym typeface="Poppins"/>
                        </a:rPr>
                        <a:t> - Constant time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O(1)</a:t>
                      </a:r>
                      <a:r>
                        <a:rPr lang="en" sz="1700">
                          <a:latin typeface="Poppins"/>
                          <a:ea typeface="Poppins"/>
                          <a:cs typeface="Poppins"/>
                          <a:sym typeface="Poppins"/>
                        </a:rPr>
                        <a:t> - Constant space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425">
                <a:tc>
                  <a:txBody>
                    <a:bodyPr/>
                    <a:lstStyle/>
                    <a:p>
                      <a:pPr indent="0" lvl="0" marL="0" rtl="0" algn="l">
                        <a:spcBef>
                          <a:spcPts val="0"/>
                        </a:spcBef>
                        <a:spcAft>
                          <a:spcPts val="0"/>
                        </a:spcAft>
                        <a:buNone/>
                      </a:pPr>
                      <a:r>
                        <a:rPr b="1" lang="en" sz="1700">
                          <a:latin typeface="Poppins"/>
                          <a:ea typeface="Poppins"/>
                          <a:cs typeface="Poppins"/>
                          <a:sym typeface="Poppins"/>
                        </a:rPr>
                        <a:t>Logarithmic</a:t>
                      </a:r>
                      <a:endParaRPr b="1"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O(log(n))</a:t>
                      </a:r>
                      <a:r>
                        <a:rPr lang="en" sz="1700">
                          <a:latin typeface="Poppins"/>
                          <a:ea typeface="Poppins"/>
                          <a:cs typeface="Poppins"/>
                          <a:sym typeface="Poppins"/>
                        </a:rPr>
                        <a:t> - Logarithmic time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O(log(n))</a:t>
                      </a:r>
                      <a:r>
                        <a:rPr lang="en" sz="1700">
                          <a:latin typeface="Poppins"/>
                          <a:ea typeface="Poppins"/>
                          <a:cs typeface="Poppins"/>
                          <a:sym typeface="Poppins"/>
                        </a:rPr>
                        <a:t> - Logarithmic space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700">
                          <a:latin typeface="Poppins"/>
                          <a:ea typeface="Poppins"/>
                          <a:cs typeface="Poppins"/>
                          <a:sym typeface="Poppins"/>
                        </a:rPr>
                        <a:t>Linear</a:t>
                      </a:r>
                      <a:endParaRPr b="1"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O(n)</a:t>
                      </a:r>
                      <a:r>
                        <a:rPr lang="en" sz="1700">
                          <a:latin typeface="Poppins"/>
                          <a:ea typeface="Poppins"/>
                          <a:cs typeface="Poppins"/>
                          <a:sym typeface="Poppins"/>
                        </a:rPr>
                        <a:t> - Linear time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O(n)</a:t>
                      </a:r>
                      <a:r>
                        <a:rPr lang="en" sz="1700">
                          <a:latin typeface="Poppins"/>
                          <a:ea typeface="Poppins"/>
                          <a:cs typeface="Poppins"/>
                          <a:sym typeface="Poppins"/>
                        </a:rPr>
                        <a:t> - Linear space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700">
                          <a:latin typeface="Poppins"/>
                          <a:ea typeface="Poppins"/>
                          <a:cs typeface="Poppins"/>
                          <a:sym typeface="Poppins"/>
                        </a:rPr>
                        <a:t>Log-linear</a:t>
                      </a:r>
                      <a:endParaRPr b="1"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O(n log(n))</a:t>
                      </a:r>
                      <a:r>
                        <a:rPr lang="en" sz="1700">
                          <a:latin typeface="Poppins"/>
                          <a:ea typeface="Poppins"/>
                          <a:cs typeface="Poppins"/>
                          <a:sym typeface="Poppins"/>
                        </a:rPr>
                        <a:t> - Log-linear time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O(n log(n))</a:t>
                      </a:r>
                      <a:r>
                        <a:rPr lang="en" sz="1700">
                          <a:latin typeface="Poppins"/>
                          <a:ea typeface="Poppins"/>
                          <a:cs typeface="Poppins"/>
                          <a:sym typeface="Poppins"/>
                        </a:rPr>
                        <a:t> - Log-linear space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700">
                          <a:latin typeface="Poppins"/>
                          <a:ea typeface="Poppins"/>
                          <a:cs typeface="Poppins"/>
                          <a:sym typeface="Poppins"/>
                        </a:rPr>
                        <a:t>Quadratic</a:t>
                      </a:r>
                      <a:endParaRPr b="1"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O(n</a:t>
                      </a:r>
                      <a:r>
                        <a:rPr b="1" baseline="30000" lang="en" sz="1700">
                          <a:latin typeface="Poppins"/>
                          <a:ea typeface="Poppins"/>
                          <a:cs typeface="Poppins"/>
                          <a:sym typeface="Poppins"/>
                        </a:rPr>
                        <a:t>2</a:t>
                      </a:r>
                      <a:r>
                        <a:rPr b="1" lang="en" sz="1700">
                          <a:latin typeface="Poppins"/>
                          <a:ea typeface="Poppins"/>
                          <a:cs typeface="Poppins"/>
                          <a:sym typeface="Poppins"/>
                        </a:rPr>
                        <a:t>)</a:t>
                      </a:r>
                      <a:r>
                        <a:rPr lang="en" sz="1700">
                          <a:latin typeface="Poppins"/>
                          <a:ea typeface="Poppins"/>
                          <a:cs typeface="Poppins"/>
                          <a:sym typeface="Poppins"/>
                        </a:rPr>
                        <a:t> - Quadratic time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a:t>
                      </a:r>
                      <a:r>
                        <a:rPr b="1" lang="en" sz="1700">
                          <a:solidFill>
                            <a:schemeClr val="dk1"/>
                          </a:solidFill>
                          <a:latin typeface="Poppins"/>
                          <a:ea typeface="Poppins"/>
                          <a:cs typeface="Poppins"/>
                          <a:sym typeface="Poppins"/>
                        </a:rPr>
                        <a:t>n</a:t>
                      </a:r>
                      <a:r>
                        <a:rPr b="1" baseline="30000" lang="en" sz="1700">
                          <a:solidFill>
                            <a:schemeClr val="dk1"/>
                          </a:solidFill>
                          <a:latin typeface="Poppins"/>
                          <a:ea typeface="Poppins"/>
                          <a:cs typeface="Poppins"/>
                          <a:sym typeface="Poppins"/>
                        </a:rPr>
                        <a:t>2</a:t>
                      </a:r>
                      <a:r>
                        <a:rPr b="1" lang="en" sz="1700">
                          <a:latin typeface="Poppins"/>
                          <a:ea typeface="Poppins"/>
                          <a:cs typeface="Poppins"/>
                          <a:sym typeface="Poppins"/>
                        </a:rPr>
                        <a:t>)</a:t>
                      </a:r>
                      <a:r>
                        <a:rPr lang="en" sz="1700">
                          <a:latin typeface="Poppins"/>
                          <a:ea typeface="Poppins"/>
                          <a:cs typeface="Poppins"/>
                          <a:sym typeface="Poppins"/>
                        </a:rPr>
                        <a:t> - Quadratic space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4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Complexities (Fastest to Slowest)</a:t>
            </a:r>
            <a:endParaRPr/>
          </a:p>
        </p:txBody>
      </p:sp>
      <p:graphicFrame>
        <p:nvGraphicFramePr>
          <p:cNvPr id="1100" name="Google Shape;1100;p149"/>
          <p:cNvGraphicFramePr/>
          <p:nvPr/>
        </p:nvGraphicFramePr>
        <p:xfrm>
          <a:off x="228263" y="1306825"/>
          <a:ext cx="3000000" cy="3000000"/>
        </p:xfrm>
        <a:graphic>
          <a:graphicData uri="http://schemas.openxmlformats.org/drawingml/2006/table">
            <a:tbl>
              <a:tblPr>
                <a:noFill/>
                <a:tableStyleId>{4625DA88-E080-4B75-8AFB-58449C091991}</a:tableStyleId>
              </a:tblPr>
              <a:tblGrid>
                <a:gridCol w="1592075"/>
                <a:gridCol w="1509125"/>
                <a:gridCol w="5586275"/>
              </a:tblGrid>
              <a:tr h="381000">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Function</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Big(O)</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Examples</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r>
              <a:tr h="381000">
                <a:tc>
                  <a:txBody>
                    <a:bodyPr/>
                    <a:lstStyle/>
                    <a:p>
                      <a:pPr indent="0" lvl="0" marL="0" rtl="0" algn="l">
                        <a:spcBef>
                          <a:spcPts val="0"/>
                        </a:spcBef>
                        <a:spcAft>
                          <a:spcPts val="0"/>
                        </a:spcAft>
                        <a:buNone/>
                      </a:pPr>
                      <a:r>
                        <a:rPr b="1" lang="en" sz="1600">
                          <a:latin typeface="Poppins"/>
                          <a:ea typeface="Poppins"/>
                          <a:cs typeface="Poppins"/>
                          <a:sym typeface="Poppins"/>
                        </a:rPr>
                        <a:t>Constant</a:t>
                      </a:r>
                      <a:endParaRPr b="1"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O(1)</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odd or even number</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425">
                <a:tc>
                  <a:txBody>
                    <a:bodyPr/>
                    <a:lstStyle/>
                    <a:p>
                      <a:pPr indent="0" lvl="0" marL="0" rtl="0" algn="l">
                        <a:spcBef>
                          <a:spcPts val="0"/>
                        </a:spcBef>
                        <a:spcAft>
                          <a:spcPts val="0"/>
                        </a:spcAft>
                        <a:buNone/>
                      </a:pPr>
                      <a:r>
                        <a:rPr b="1" lang="en" sz="1600">
                          <a:latin typeface="Poppins"/>
                          <a:ea typeface="Poppins"/>
                          <a:cs typeface="Poppins"/>
                          <a:sym typeface="Poppins"/>
                        </a:rPr>
                        <a:t>Logarithmic</a:t>
                      </a:r>
                      <a:endParaRPr b="1"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O(log(n))</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finding element on sorted array with binary search</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600">
                          <a:latin typeface="Poppins"/>
                          <a:ea typeface="Poppins"/>
                          <a:cs typeface="Poppins"/>
                          <a:sym typeface="Poppins"/>
                        </a:rPr>
                        <a:t>Linear</a:t>
                      </a:r>
                      <a:endParaRPr b="1"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O(n)</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find max element in unsorted array</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600">
                          <a:latin typeface="Poppins"/>
                          <a:ea typeface="Poppins"/>
                          <a:cs typeface="Poppins"/>
                          <a:sym typeface="Poppins"/>
                        </a:rPr>
                        <a:t>Log-linear</a:t>
                      </a:r>
                      <a:endParaRPr b="1"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O(n log(n))</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sorting elements in array with merge sort</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600">
                          <a:latin typeface="Poppins"/>
                          <a:ea typeface="Poppins"/>
                          <a:cs typeface="Poppins"/>
                          <a:sym typeface="Poppins"/>
                        </a:rPr>
                        <a:t>Quadratic</a:t>
                      </a:r>
                      <a:endParaRPr b="1"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O(n</a:t>
                      </a:r>
                      <a:r>
                        <a:rPr baseline="30000" lang="en" sz="1600">
                          <a:latin typeface="Poppins"/>
                          <a:ea typeface="Poppins"/>
                          <a:cs typeface="Poppins"/>
                          <a:sym typeface="Poppins"/>
                        </a:rPr>
                        <a:t>2</a:t>
                      </a:r>
                      <a:r>
                        <a:rPr lang="en" sz="1600">
                          <a:latin typeface="Poppins"/>
                          <a:ea typeface="Poppins"/>
                          <a:cs typeface="Poppins"/>
                          <a:sym typeface="Poppins"/>
                        </a:rPr>
                        <a:t>)</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600">
                          <a:latin typeface="Poppins"/>
                          <a:ea typeface="Poppins"/>
                          <a:cs typeface="Poppins"/>
                          <a:sym typeface="Poppins"/>
                        </a:rPr>
                        <a:t>sorting array with bubble sort</a:t>
                      </a:r>
                      <a:endParaRPr sz="16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5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Complexities (Fastest to Slowest)</a:t>
            </a:r>
            <a:endParaRPr/>
          </a:p>
        </p:txBody>
      </p:sp>
      <p:graphicFrame>
        <p:nvGraphicFramePr>
          <p:cNvPr id="1106" name="Google Shape;1106;p150"/>
          <p:cNvGraphicFramePr/>
          <p:nvPr/>
        </p:nvGraphicFramePr>
        <p:xfrm>
          <a:off x="228263" y="1306825"/>
          <a:ext cx="3000000" cy="3000000"/>
        </p:xfrm>
        <a:graphic>
          <a:graphicData uri="http://schemas.openxmlformats.org/drawingml/2006/table">
            <a:tbl>
              <a:tblPr>
                <a:noFill/>
                <a:tableStyleId>{4625DA88-E080-4B75-8AFB-58449C091991}</a:tableStyleId>
              </a:tblPr>
              <a:tblGrid>
                <a:gridCol w="1592075"/>
                <a:gridCol w="3547700"/>
                <a:gridCol w="3547700"/>
              </a:tblGrid>
              <a:tr h="381000">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Function</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Time</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Space</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r>
              <a:tr h="381000">
                <a:tc>
                  <a:txBody>
                    <a:bodyPr/>
                    <a:lstStyle/>
                    <a:p>
                      <a:pPr indent="0" lvl="0" marL="0" rtl="0" algn="l">
                        <a:spcBef>
                          <a:spcPts val="0"/>
                        </a:spcBef>
                        <a:spcAft>
                          <a:spcPts val="0"/>
                        </a:spcAft>
                        <a:buNone/>
                      </a:pPr>
                      <a:r>
                        <a:rPr b="1" lang="en" sz="1700">
                          <a:latin typeface="Poppins"/>
                          <a:ea typeface="Poppins"/>
                          <a:cs typeface="Poppins"/>
                          <a:sym typeface="Poppins"/>
                        </a:rPr>
                        <a:t>Constant</a:t>
                      </a:r>
                      <a:endParaRPr b="1"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O(1)</a:t>
                      </a:r>
                      <a:r>
                        <a:rPr lang="en" sz="1700">
                          <a:latin typeface="Poppins"/>
                          <a:ea typeface="Poppins"/>
                          <a:cs typeface="Poppins"/>
                          <a:sym typeface="Poppins"/>
                        </a:rPr>
                        <a:t> - Constant time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O(1)</a:t>
                      </a:r>
                      <a:r>
                        <a:rPr lang="en" sz="1700">
                          <a:latin typeface="Poppins"/>
                          <a:ea typeface="Poppins"/>
                          <a:cs typeface="Poppins"/>
                          <a:sym typeface="Poppins"/>
                        </a:rPr>
                        <a:t> - Constant space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425">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Logarithmic</a:t>
                      </a:r>
                      <a:endParaRPr b="1"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O(log(n))</a:t>
                      </a:r>
                      <a:r>
                        <a:rPr lang="en" sz="1700">
                          <a:solidFill>
                            <a:schemeClr val="lt2"/>
                          </a:solidFill>
                          <a:latin typeface="Poppins"/>
                          <a:ea typeface="Poppins"/>
                          <a:cs typeface="Poppins"/>
                          <a:sym typeface="Poppins"/>
                        </a:rPr>
                        <a:t> - Logarithmic time</a:t>
                      </a:r>
                      <a:endParaRPr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O(log(n))</a:t>
                      </a:r>
                      <a:r>
                        <a:rPr lang="en" sz="1700">
                          <a:solidFill>
                            <a:schemeClr val="lt2"/>
                          </a:solidFill>
                          <a:latin typeface="Poppins"/>
                          <a:ea typeface="Poppins"/>
                          <a:cs typeface="Poppins"/>
                          <a:sym typeface="Poppins"/>
                        </a:rPr>
                        <a:t> - Logarithmic space</a:t>
                      </a:r>
                      <a:endParaRPr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700">
                          <a:latin typeface="Poppins"/>
                          <a:ea typeface="Poppins"/>
                          <a:cs typeface="Poppins"/>
                          <a:sym typeface="Poppins"/>
                        </a:rPr>
                        <a:t>Linear</a:t>
                      </a:r>
                      <a:endParaRPr b="1"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O(n)</a:t>
                      </a:r>
                      <a:r>
                        <a:rPr lang="en" sz="1700">
                          <a:latin typeface="Poppins"/>
                          <a:ea typeface="Poppins"/>
                          <a:cs typeface="Poppins"/>
                          <a:sym typeface="Poppins"/>
                        </a:rPr>
                        <a:t> - Linear time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O(n)</a:t>
                      </a:r>
                      <a:r>
                        <a:rPr lang="en" sz="1700">
                          <a:latin typeface="Poppins"/>
                          <a:ea typeface="Poppins"/>
                          <a:cs typeface="Poppins"/>
                          <a:sym typeface="Poppins"/>
                        </a:rPr>
                        <a:t> - Linear space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Log-linear</a:t>
                      </a:r>
                      <a:endParaRPr b="1"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O(n log(n))</a:t>
                      </a:r>
                      <a:r>
                        <a:rPr lang="en" sz="1700">
                          <a:solidFill>
                            <a:schemeClr val="lt2"/>
                          </a:solidFill>
                          <a:latin typeface="Poppins"/>
                          <a:ea typeface="Poppins"/>
                          <a:cs typeface="Poppins"/>
                          <a:sym typeface="Poppins"/>
                        </a:rPr>
                        <a:t> - Log-linear time</a:t>
                      </a:r>
                      <a:endParaRPr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O(n log(n))</a:t>
                      </a:r>
                      <a:r>
                        <a:rPr lang="en" sz="1700">
                          <a:solidFill>
                            <a:schemeClr val="lt2"/>
                          </a:solidFill>
                          <a:latin typeface="Poppins"/>
                          <a:ea typeface="Poppins"/>
                          <a:cs typeface="Poppins"/>
                          <a:sym typeface="Poppins"/>
                        </a:rPr>
                        <a:t> - Log-linear space</a:t>
                      </a:r>
                      <a:endParaRPr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700">
                          <a:latin typeface="Poppins"/>
                          <a:ea typeface="Poppins"/>
                          <a:cs typeface="Poppins"/>
                          <a:sym typeface="Poppins"/>
                        </a:rPr>
                        <a:t>Quadratic</a:t>
                      </a:r>
                      <a:endParaRPr b="1"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O(n</a:t>
                      </a:r>
                      <a:r>
                        <a:rPr b="1" baseline="30000" lang="en" sz="1700">
                          <a:latin typeface="Poppins"/>
                          <a:ea typeface="Poppins"/>
                          <a:cs typeface="Poppins"/>
                          <a:sym typeface="Poppins"/>
                        </a:rPr>
                        <a:t>2</a:t>
                      </a:r>
                      <a:r>
                        <a:rPr b="1" lang="en" sz="1700">
                          <a:latin typeface="Poppins"/>
                          <a:ea typeface="Poppins"/>
                          <a:cs typeface="Poppins"/>
                          <a:sym typeface="Poppins"/>
                        </a:rPr>
                        <a:t>)</a:t>
                      </a:r>
                      <a:r>
                        <a:rPr lang="en" sz="1700">
                          <a:latin typeface="Poppins"/>
                          <a:ea typeface="Poppins"/>
                          <a:cs typeface="Poppins"/>
                          <a:sym typeface="Poppins"/>
                        </a:rPr>
                        <a:t> - Quadratic time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a:t>
                      </a:r>
                      <a:r>
                        <a:rPr b="1" lang="en" sz="1700">
                          <a:solidFill>
                            <a:schemeClr val="dk1"/>
                          </a:solidFill>
                          <a:latin typeface="Poppins"/>
                          <a:ea typeface="Poppins"/>
                          <a:cs typeface="Poppins"/>
                          <a:sym typeface="Poppins"/>
                        </a:rPr>
                        <a:t>n</a:t>
                      </a:r>
                      <a:r>
                        <a:rPr b="1" baseline="30000" lang="en" sz="1700">
                          <a:solidFill>
                            <a:schemeClr val="dk1"/>
                          </a:solidFill>
                          <a:latin typeface="Poppins"/>
                          <a:ea typeface="Poppins"/>
                          <a:cs typeface="Poppins"/>
                          <a:sym typeface="Poppins"/>
                        </a:rPr>
                        <a:t>2</a:t>
                      </a:r>
                      <a:r>
                        <a:rPr b="1" lang="en" sz="1700">
                          <a:latin typeface="Poppins"/>
                          <a:ea typeface="Poppins"/>
                          <a:cs typeface="Poppins"/>
                          <a:sym typeface="Poppins"/>
                        </a:rPr>
                        <a:t>)</a:t>
                      </a:r>
                      <a:r>
                        <a:rPr lang="en" sz="1700">
                          <a:latin typeface="Poppins"/>
                          <a:ea typeface="Poppins"/>
                          <a:cs typeface="Poppins"/>
                          <a:sym typeface="Poppins"/>
                        </a:rPr>
                        <a:t> - Quadratic space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5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Complexities (Fastest to Slowest)</a:t>
            </a:r>
            <a:endParaRPr/>
          </a:p>
        </p:txBody>
      </p:sp>
      <p:graphicFrame>
        <p:nvGraphicFramePr>
          <p:cNvPr id="1112" name="Google Shape;1112;p151"/>
          <p:cNvGraphicFramePr/>
          <p:nvPr/>
        </p:nvGraphicFramePr>
        <p:xfrm>
          <a:off x="228263" y="1306825"/>
          <a:ext cx="3000000" cy="3000000"/>
        </p:xfrm>
        <a:graphic>
          <a:graphicData uri="http://schemas.openxmlformats.org/drawingml/2006/table">
            <a:tbl>
              <a:tblPr>
                <a:noFill/>
                <a:tableStyleId>{4625DA88-E080-4B75-8AFB-58449C091991}</a:tableStyleId>
              </a:tblPr>
              <a:tblGrid>
                <a:gridCol w="1592075"/>
                <a:gridCol w="3547700"/>
                <a:gridCol w="3547700"/>
              </a:tblGrid>
              <a:tr h="381000">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Function</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Time</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c>
                  <a:txBody>
                    <a:bodyPr/>
                    <a:lstStyle/>
                    <a:p>
                      <a:pPr indent="0" lvl="0" marL="0" rtl="0" algn="l">
                        <a:spcBef>
                          <a:spcPts val="0"/>
                        </a:spcBef>
                        <a:spcAft>
                          <a:spcPts val="0"/>
                        </a:spcAft>
                        <a:buNone/>
                      </a:pPr>
                      <a:r>
                        <a:rPr b="1" lang="en" sz="1700">
                          <a:solidFill>
                            <a:schemeClr val="lt1"/>
                          </a:solidFill>
                          <a:latin typeface="Poppins"/>
                          <a:ea typeface="Poppins"/>
                          <a:cs typeface="Poppins"/>
                          <a:sym typeface="Poppins"/>
                        </a:rPr>
                        <a:t>Space</a:t>
                      </a:r>
                      <a:endParaRPr b="1" sz="1700">
                        <a:solidFill>
                          <a:schemeClr val="lt1"/>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C98E"/>
                    </a:solidFill>
                  </a:tcPr>
                </a:tc>
              </a:tr>
              <a:tr h="381000">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Constant</a:t>
                      </a:r>
                      <a:endParaRPr b="1"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O(1)</a:t>
                      </a:r>
                      <a:r>
                        <a:rPr lang="en" sz="1700">
                          <a:solidFill>
                            <a:schemeClr val="lt2"/>
                          </a:solidFill>
                          <a:latin typeface="Poppins"/>
                          <a:ea typeface="Poppins"/>
                          <a:cs typeface="Poppins"/>
                          <a:sym typeface="Poppins"/>
                        </a:rPr>
                        <a:t> - Constant time</a:t>
                      </a:r>
                      <a:endParaRPr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O(1)</a:t>
                      </a:r>
                      <a:r>
                        <a:rPr lang="en" sz="1700">
                          <a:solidFill>
                            <a:schemeClr val="lt2"/>
                          </a:solidFill>
                          <a:latin typeface="Poppins"/>
                          <a:ea typeface="Poppins"/>
                          <a:cs typeface="Poppins"/>
                          <a:sym typeface="Poppins"/>
                        </a:rPr>
                        <a:t> - Constant space</a:t>
                      </a:r>
                      <a:endParaRPr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425">
                <a:tc>
                  <a:txBody>
                    <a:bodyPr/>
                    <a:lstStyle/>
                    <a:p>
                      <a:pPr indent="0" lvl="0" marL="0" rtl="0" algn="l">
                        <a:spcBef>
                          <a:spcPts val="0"/>
                        </a:spcBef>
                        <a:spcAft>
                          <a:spcPts val="0"/>
                        </a:spcAft>
                        <a:buNone/>
                      </a:pPr>
                      <a:r>
                        <a:rPr b="1" lang="en" sz="1700">
                          <a:latin typeface="Poppins"/>
                          <a:ea typeface="Poppins"/>
                          <a:cs typeface="Poppins"/>
                          <a:sym typeface="Poppins"/>
                        </a:rPr>
                        <a:t>Logarithmic</a:t>
                      </a:r>
                      <a:endParaRPr b="1"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O(log(n))</a:t>
                      </a:r>
                      <a:r>
                        <a:rPr lang="en" sz="1700">
                          <a:latin typeface="Poppins"/>
                          <a:ea typeface="Poppins"/>
                          <a:cs typeface="Poppins"/>
                          <a:sym typeface="Poppins"/>
                        </a:rPr>
                        <a:t> - Logarithmic time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O(log(n))</a:t>
                      </a:r>
                      <a:r>
                        <a:rPr lang="en" sz="1700">
                          <a:latin typeface="Poppins"/>
                          <a:ea typeface="Poppins"/>
                          <a:cs typeface="Poppins"/>
                          <a:sym typeface="Poppins"/>
                        </a:rPr>
                        <a:t> - Logarithmic space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Linear</a:t>
                      </a:r>
                      <a:endParaRPr b="1"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O(n)</a:t>
                      </a:r>
                      <a:r>
                        <a:rPr lang="en" sz="1700">
                          <a:solidFill>
                            <a:schemeClr val="lt2"/>
                          </a:solidFill>
                          <a:latin typeface="Poppins"/>
                          <a:ea typeface="Poppins"/>
                          <a:cs typeface="Poppins"/>
                          <a:sym typeface="Poppins"/>
                        </a:rPr>
                        <a:t> - Linear time</a:t>
                      </a:r>
                      <a:endParaRPr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O(n)</a:t>
                      </a:r>
                      <a:r>
                        <a:rPr lang="en" sz="1700">
                          <a:solidFill>
                            <a:schemeClr val="lt2"/>
                          </a:solidFill>
                          <a:latin typeface="Poppins"/>
                          <a:ea typeface="Poppins"/>
                          <a:cs typeface="Poppins"/>
                          <a:sym typeface="Poppins"/>
                        </a:rPr>
                        <a:t> - Linear space</a:t>
                      </a:r>
                      <a:endParaRPr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700">
                          <a:latin typeface="Poppins"/>
                          <a:ea typeface="Poppins"/>
                          <a:cs typeface="Poppins"/>
                          <a:sym typeface="Poppins"/>
                        </a:rPr>
                        <a:t>Log-linear</a:t>
                      </a:r>
                      <a:endParaRPr b="1"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O(n log(n))</a:t>
                      </a:r>
                      <a:r>
                        <a:rPr lang="en" sz="1700">
                          <a:latin typeface="Poppins"/>
                          <a:ea typeface="Poppins"/>
                          <a:cs typeface="Poppins"/>
                          <a:sym typeface="Poppins"/>
                        </a:rPr>
                        <a:t> - Log-linear time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latin typeface="Poppins"/>
                          <a:ea typeface="Poppins"/>
                          <a:cs typeface="Poppins"/>
                          <a:sym typeface="Poppins"/>
                        </a:rPr>
                        <a:t>O(n log(n))</a:t>
                      </a:r>
                      <a:r>
                        <a:rPr lang="en" sz="1700">
                          <a:latin typeface="Poppins"/>
                          <a:ea typeface="Poppins"/>
                          <a:cs typeface="Poppins"/>
                          <a:sym typeface="Poppins"/>
                        </a:rPr>
                        <a:t> - Log-linear space</a:t>
                      </a:r>
                      <a:endParaRPr sz="1700">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Quadratic</a:t>
                      </a:r>
                      <a:endParaRPr b="1"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O(n</a:t>
                      </a:r>
                      <a:r>
                        <a:rPr b="1" baseline="30000" lang="en" sz="1700">
                          <a:solidFill>
                            <a:schemeClr val="lt2"/>
                          </a:solidFill>
                          <a:latin typeface="Poppins"/>
                          <a:ea typeface="Poppins"/>
                          <a:cs typeface="Poppins"/>
                          <a:sym typeface="Poppins"/>
                        </a:rPr>
                        <a:t>2</a:t>
                      </a:r>
                      <a:r>
                        <a:rPr b="1" lang="en" sz="1700">
                          <a:solidFill>
                            <a:schemeClr val="lt2"/>
                          </a:solidFill>
                          <a:latin typeface="Poppins"/>
                          <a:ea typeface="Poppins"/>
                          <a:cs typeface="Poppins"/>
                          <a:sym typeface="Poppins"/>
                        </a:rPr>
                        <a:t>)</a:t>
                      </a:r>
                      <a:r>
                        <a:rPr lang="en" sz="1700">
                          <a:solidFill>
                            <a:schemeClr val="lt2"/>
                          </a:solidFill>
                          <a:latin typeface="Poppins"/>
                          <a:ea typeface="Poppins"/>
                          <a:cs typeface="Poppins"/>
                          <a:sym typeface="Poppins"/>
                        </a:rPr>
                        <a:t> - Quadratic time</a:t>
                      </a:r>
                      <a:endParaRPr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700">
                          <a:solidFill>
                            <a:schemeClr val="lt2"/>
                          </a:solidFill>
                          <a:latin typeface="Poppins"/>
                          <a:ea typeface="Poppins"/>
                          <a:cs typeface="Poppins"/>
                          <a:sym typeface="Poppins"/>
                        </a:rPr>
                        <a:t>O(n</a:t>
                      </a:r>
                      <a:r>
                        <a:rPr b="1" baseline="30000" lang="en" sz="1700">
                          <a:solidFill>
                            <a:schemeClr val="lt2"/>
                          </a:solidFill>
                          <a:latin typeface="Poppins"/>
                          <a:ea typeface="Poppins"/>
                          <a:cs typeface="Poppins"/>
                          <a:sym typeface="Poppins"/>
                        </a:rPr>
                        <a:t>2</a:t>
                      </a:r>
                      <a:r>
                        <a:rPr b="1" lang="en" sz="1700">
                          <a:solidFill>
                            <a:schemeClr val="lt2"/>
                          </a:solidFill>
                          <a:latin typeface="Poppins"/>
                          <a:ea typeface="Poppins"/>
                          <a:cs typeface="Poppins"/>
                          <a:sym typeface="Poppins"/>
                        </a:rPr>
                        <a:t>)</a:t>
                      </a:r>
                      <a:r>
                        <a:rPr lang="en" sz="1700">
                          <a:solidFill>
                            <a:schemeClr val="lt2"/>
                          </a:solidFill>
                          <a:latin typeface="Poppins"/>
                          <a:ea typeface="Poppins"/>
                          <a:cs typeface="Poppins"/>
                          <a:sym typeface="Poppins"/>
                        </a:rPr>
                        <a:t> - Quadratic space</a:t>
                      </a:r>
                      <a:endParaRPr sz="1700">
                        <a:solidFill>
                          <a:schemeClr val="lt2"/>
                        </a:solidFill>
                        <a:latin typeface="Poppins"/>
                        <a:ea typeface="Poppins"/>
                        <a:cs typeface="Poppins"/>
                        <a:sym typeface="Poppi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52"/>
          <p:cNvSpPr txBox="1"/>
          <p:nvPr>
            <p:ph type="title"/>
          </p:nvPr>
        </p:nvSpPr>
        <p:spPr>
          <a:xfrm>
            <a:off x="3000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Big(O)? SKITTLES </a:t>
            </a:r>
            <a:endParaRPr/>
          </a:p>
        </p:txBody>
      </p:sp>
      <p:sp>
        <p:nvSpPr>
          <p:cNvPr id="1118" name="Google Shape;1118;p152"/>
          <p:cNvSpPr txBox="1"/>
          <p:nvPr>
            <p:ph idx="1" type="body"/>
          </p:nvPr>
        </p:nvSpPr>
        <p:spPr>
          <a:xfrm>
            <a:off x="300000" y="1849675"/>
            <a:ext cx="7929600" cy="30147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(poll) "Look at the very first Skittle only."</a:t>
            </a:r>
            <a:endParaRPr/>
          </a:p>
          <a:p>
            <a:pPr indent="-342900" lvl="1" marL="914400" rtl="0" algn="l">
              <a:spcBef>
                <a:spcPts val="1000"/>
              </a:spcBef>
              <a:spcAft>
                <a:spcPts val="0"/>
              </a:spcAft>
              <a:buSzPts val="1800"/>
              <a:buChar char="●"/>
            </a:pPr>
            <a:r>
              <a:rPr lang="en"/>
              <a:t>O(1)</a:t>
            </a:r>
            <a:endParaRPr/>
          </a:p>
          <a:p>
            <a:pPr indent="-342900" lvl="0" marL="457200" rtl="0" algn="l">
              <a:spcBef>
                <a:spcPts val="1000"/>
              </a:spcBef>
              <a:spcAft>
                <a:spcPts val="0"/>
              </a:spcAft>
              <a:buSzPts val="1800"/>
              <a:buChar char="✱"/>
            </a:pPr>
            <a:r>
              <a:rPr lang="en"/>
              <a:t>(poll) "Go through every Skittle, and count every yellow one."</a:t>
            </a:r>
            <a:endParaRPr/>
          </a:p>
          <a:p>
            <a:pPr indent="-342900" lvl="1" marL="914400" rtl="0" algn="l">
              <a:spcBef>
                <a:spcPts val="1000"/>
              </a:spcBef>
              <a:spcAft>
                <a:spcPts val="0"/>
              </a:spcAft>
              <a:buSzPts val="1800"/>
              <a:buChar char="●"/>
            </a:pPr>
            <a:r>
              <a:rPr lang="en"/>
              <a:t>O(n)</a:t>
            </a:r>
            <a:endParaRPr/>
          </a:p>
          <a:p>
            <a:pPr indent="-342900" lvl="0" marL="457200" rtl="0" algn="l">
              <a:spcBef>
                <a:spcPts val="1000"/>
              </a:spcBef>
              <a:spcAft>
                <a:spcPts val="0"/>
              </a:spcAft>
              <a:buSzPts val="1800"/>
              <a:buChar char="✱"/>
            </a:pPr>
            <a:r>
              <a:rPr lang="en"/>
              <a:t>"For each Skittle, compare it with every other Skittle just to be sure it’s yellow."</a:t>
            </a:r>
            <a:endParaRPr/>
          </a:p>
          <a:p>
            <a:pPr indent="-342900" lvl="1" marL="914400" rtl="0" algn="l">
              <a:spcBef>
                <a:spcPts val="1000"/>
              </a:spcBef>
              <a:spcAft>
                <a:spcPts val="1000"/>
              </a:spcAft>
              <a:buSzPts val="1800"/>
              <a:buChar char="●"/>
            </a:pPr>
            <a:r>
              <a:rPr lang="en" sz="1700"/>
              <a:t>O(n</a:t>
            </a:r>
            <a:r>
              <a:rPr baseline="30000" lang="en" sz="1700"/>
              <a:t>2</a:t>
            </a:r>
            <a:r>
              <a:rPr lang="en" sz="1700"/>
              <a:t>)</a:t>
            </a:r>
            <a:endParaRPr/>
          </a:p>
        </p:txBody>
      </p:sp>
      <p:sp>
        <p:nvSpPr>
          <p:cNvPr id="1119" name="Google Shape;1119;p152"/>
          <p:cNvSpPr txBox="1"/>
          <p:nvPr/>
        </p:nvSpPr>
        <p:spPr>
          <a:xfrm>
            <a:off x="2063400" y="1191950"/>
            <a:ext cx="52518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 17 skittles </a:t>
            </a:r>
            <a:endParaRPr sz="1800">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53"/>
          <p:cNvSpPr txBox="1"/>
          <p:nvPr>
            <p:ph type="title"/>
          </p:nvPr>
        </p:nvSpPr>
        <p:spPr>
          <a:xfrm>
            <a:off x="3000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Big(O)? SKITTLES </a:t>
            </a:r>
            <a:endParaRPr/>
          </a:p>
        </p:txBody>
      </p:sp>
      <p:sp>
        <p:nvSpPr>
          <p:cNvPr id="1125" name="Google Shape;1125;p153"/>
          <p:cNvSpPr txBox="1"/>
          <p:nvPr>
            <p:ph idx="1" type="body"/>
          </p:nvPr>
        </p:nvSpPr>
        <p:spPr>
          <a:xfrm>
            <a:off x="300000" y="2340900"/>
            <a:ext cx="7929600" cy="19929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"Let’s sort all Skittles by color, and </a:t>
            </a:r>
            <a:r>
              <a:rPr i="1" lang="en"/>
              <a:t>then</a:t>
            </a:r>
            <a:r>
              <a:rPr lang="en"/>
              <a:t> count all the yellows quickly."</a:t>
            </a:r>
            <a:endParaRPr/>
          </a:p>
          <a:p>
            <a:pPr indent="-342900" lvl="1" marL="914400" rtl="0" algn="l">
              <a:spcBef>
                <a:spcPts val="1000"/>
              </a:spcBef>
              <a:spcAft>
                <a:spcPts val="0"/>
              </a:spcAft>
              <a:buSzPts val="1800"/>
              <a:buChar char="●"/>
            </a:pPr>
            <a:r>
              <a:rPr lang="en"/>
              <a:t>Step 1: Sort all Skittles → </a:t>
            </a:r>
            <a:r>
              <a:rPr lang="en">
                <a:solidFill>
                  <a:srgbClr val="188038"/>
                </a:solidFill>
              </a:rPr>
              <a:t>O(n log n)</a:t>
            </a:r>
            <a:endParaRPr>
              <a:solidFill>
                <a:srgbClr val="188038"/>
              </a:solidFill>
            </a:endParaRPr>
          </a:p>
          <a:p>
            <a:pPr indent="-342900" lvl="1" marL="914400" rtl="0" algn="l">
              <a:spcBef>
                <a:spcPts val="1000"/>
              </a:spcBef>
              <a:spcAft>
                <a:spcPts val="1000"/>
              </a:spcAft>
              <a:buSzPts val="1800"/>
              <a:buChar char="●"/>
            </a:pPr>
            <a:r>
              <a:rPr lang="en"/>
              <a:t>Step 2: Scan just the yellow section → </a:t>
            </a:r>
            <a:r>
              <a:rPr lang="en">
                <a:solidFill>
                  <a:srgbClr val="188038"/>
                </a:solidFill>
              </a:rPr>
              <a:t>O(k)</a:t>
            </a:r>
            <a:r>
              <a:rPr lang="en"/>
              <a:t>, where k is number of yellows</a:t>
            </a:r>
            <a:endParaRPr/>
          </a:p>
        </p:txBody>
      </p:sp>
      <p:sp>
        <p:nvSpPr>
          <p:cNvPr id="1126" name="Google Shape;1126;p153"/>
          <p:cNvSpPr txBox="1"/>
          <p:nvPr/>
        </p:nvSpPr>
        <p:spPr>
          <a:xfrm>
            <a:off x="2063400" y="1191950"/>
            <a:ext cx="52518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 17 skittles </a:t>
            </a:r>
            <a:endParaRPr sz="1800">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54"/>
          <p:cNvSpPr txBox="1"/>
          <p:nvPr>
            <p:ph type="title"/>
          </p:nvPr>
        </p:nvSpPr>
        <p:spPr>
          <a:xfrm>
            <a:off x="3000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Big(O)? SKITTLES </a:t>
            </a:r>
            <a:endParaRPr/>
          </a:p>
        </p:txBody>
      </p:sp>
      <p:sp>
        <p:nvSpPr>
          <p:cNvPr id="1132" name="Google Shape;1132;p154"/>
          <p:cNvSpPr txBox="1"/>
          <p:nvPr>
            <p:ph idx="1" type="body"/>
          </p:nvPr>
        </p:nvSpPr>
        <p:spPr>
          <a:xfrm>
            <a:off x="300000" y="2340900"/>
            <a:ext cx="7929600" cy="22494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“Find the yellow section (with binary search)”</a:t>
            </a:r>
            <a:endParaRPr/>
          </a:p>
          <a:p>
            <a:pPr indent="-342900" lvl="1" marL="914400" rtl="0" algn="l">
              <a:spcBef>
                <a:spcPts val="1000"/>
              </a:spcBef>
              <a:spcAft>
                <a:spcPts val="0"/>
              </a:spcAft>
              <a:buSzPts val="1800"/>
              <a:buChar char="●"/>
            </a:pPr>
            <a:r>
              <a:rPr lang="en"/>
              <a:t>Split the row in half:</a:t>
            </a:r>
            <a:endParaRPr/>
          </a:p>
          <a:p>
            <a:pPr indent="-342900" lvl="2" marL="1371600" rtl="0" algn="l">
              <a:spcBef>
                <a:spcPts val="1000"/>
              </a:spcBef>
              <a:spcAft>
                <a:spcPts val="0"/>
              </a:spcAft>
              <a:buSzPts val="1800"/>
              <a:buChar char="○"/>
            </a:pPr>
            <a:r>
              <a:rPr lang="en"/>
              <a:t>“Are the yellows on the left or right?”</a:t>
            </a:r>
            <a:endParaRPr/>
          </a:p>
          <a:p>
            <a:pPr indent="-342900" lvl="2" marL="1371600" rtl="0" algn="l">
              <a:spcBef>
                <a:spcPts val="1000"/>
              </a:spcBef>
              <a:spcAft>
                <a:spcPts val="0"/>
              </a:spcAft>
              <a:buSzPts val="1800"/>
              <a:buChar char="○"/>
            </a:pPr>
            <a:r>
              <a:rPr lang="en"/>
              <a:t>Keep splitting the section until you find yellow Skittles.</a:t>
            </a:r>
            <a:endParaRPr/>
          </a:p>
          <a:p>
            <a:pPr indent="0" lvl="0" marL="0" rtl="0" algn="l">
              <a:spcBef>
                <a:spcPts val="1000"/>
              </a:spcBef>
              <a:spcAft>
                <a:spcPts val="1000"/>
              </a:spcAft>
              <a:buNone/>
            </a:pPr>
            <a:r>
              <a:t/>
            </a:r>
            <a:endParaRPr/>
          </a:p>
        </p:txBody>
      </p:sp>
      <p:sp>
        <p:nvSpPr>
          <p:cNvPr id="1133" name="Google Shape;1133;p154"/>
          <p:cNvSpPr txBox="1"/>
          <p:nvPr/>
        </p:nvSpPr>
        <p:spPr>
          <a:xfrm>
            <a:off x="2063400" y="1191950"/>
            <a:ext cx="52518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a:t>
            </a:r>
            <a:r>
              <a:rPr lang="en" sz="1800">
                <a:solidFill>
                  <a:schemeClr val="dk2"/>
                </a:solidFill>
                <a:latin typeface="Poppins"/>
                <a:ea typeface="Poppins"/>
                <a:cs typeface="Poppins"/>
                <a:sym typeface="Poppins"/>
              </a:rPr>
              <a:t>🔵🔵🟣🟣</a:t>
            </a:r>
            <a:r>
              <a:rPr lang="en" sz="1800">
                <a:solidFill>
                  <a:schemeClr val="dk2"/>
                </a:solidFill>
                <a:latin typeface="Poppins"/>
                <a:ea typeface="Poppins"/>
                <a:cs typeface="Poppins"/>
                <a:sym typeface="Poppins"/>
              </a:rPr>
              <a:t>🟣</a:t>
            </a:r>
            <a:r>
              <a:rPr lang="en" sz="1800">
                <a:solidFill>
                  <a:schemeClr val="dk2"/>
                </a:solidFill>
                <a:latin typeface="Poppins"/>
                <a:ea typeface="Poppins"/>
                <a:cs typeface="Poppins"/>
                <a:sym typeface="Poppins"/>
              </a:rPr>
              <a:t>🟡</a:t>
            </a:r>
            <a:r>
              <a:rPr lang="en" sz="1800">
                <a:solidFill>
                  <a:schemeClr val="dk2"/>
                </a:solidFill>
                <a:latin typeface="Poppins"/>
                <a:ea typeface="Poppins"/>
                <a:cs typeface="Poppins"/>
                <a:sym typeface="Poppins"/>
              </a:rPr>
              <a:t>🟡🟡</a:t>
            </a:r>
            <a:r>
              <a:rPr lang="en" sz="1800">
                <a:solidFill>
                  <a:schemeClr val="dk2"/>
                </a:solidFill>
                <a:latin typeface="Poppins"/>
                <a:ea typeface="Poppins"/>
                <a:cs typeface="Poppins"/>
                <a:sym typeface="Poppins"/>
              </a:rPr>
              <a:t>🟡</a:t>
            </a:r>
            <a:r>
              <a:rPr lang="en" sz="1800">
                <a:solidFill>
                  <a:schemeClr val="dk2"/>
                </a:solidFill>
                <a:latin typeface="Poppins"/>
                <a:ea typeface="Poppins"/>
                <a:cs typeface="Poppins"/>
                <a:sym typeface="Poppins"/>
              </a:rPr>
              <a:t>🔴</a:t>
            </a:r>
            <a:r>
              <a:rPr lang="en" sz="1800">
                <a:solidFill>
                  <a:schemeClr val="dk2"/>
                </a:solidFill>
                <a:latin typeface="Poppins"/>
                <a:ea typeface="Poppins"/>
                <a:cs typeface="Poppins"/>
                <a:sym typeface="Poppins"/>
              </a:rPr>
              <a:t>🔴🔴🔴🟢</a:t>
            </a:r>
            <a:r>
              <a:rPr lang="en" sz="1800">
                <a:solidFill>
                  <a:schemeClr val="dk2"/>
                </a:solidFill>
                <a:latin typeface="Poppins"/>
                <a:ea typeface="Poppins"/>
                <a:cs typeface="Poppins"/>
                <a:sym typeface="Poppins"/>
              </a:rPr>
              <a:t>🟢🟢 17 skittles </a:t>
            </a:r>
            <a:endParaRPr sz="1800">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55"/>
          <p:cNvSpPr txBox="1"/>
          <p:nvPr>
            <p:ph type="title"/>
          </p:nvPr>
        </p:nvSpPr>
        <p:spPr>
          <a:xfrm>
            <a:off x="3000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Big(O)? SKITTLES </a:t>
            </a:r>
            <a:endParaRPr/>
          </a:p>
        </p:txBody>
      </p:sp>
      <p:sp>
        <p:nvSpPr>
          <p:cNvPr id="1139" name="Google Shape;1139;p155"/>
          <p:cNvSpPr txBox="1"/>
          <p:nvPr>
            <p:ph idx="1" type="body"/>
          </p:nvPr>
        </p:nvSpPr>
        <p:spPr>
          <a:xfrm>
            <a:off x="300000" y="2340900"/>
            <a:ext cx="7929600" cy="1227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b="1" lang="en"/>
              <a:t>=&gt; how fast an algorithm is</a:t>
            </a:r>
            <a:r>
              <a:rPr lang="en"/>
              <a:t> or </a:t>
            </a:r>
            <a:r>
              <a:rPr b="1" lang="en"/>
              <a:t>how much memory it uses</a:t>
            </a:r>
            <a:r>
              <a:rPr lang="en"/>
              <a:t> as the input size grows</a:t>
            </a:r>
            <a:endParaRPr/>
          </a:p>
          <a:p>
            <a:pPr indent="0" lvl="0" marL="0" rtl="0" algn="l">
              <a:spcBef>
                <a:spcPts val="1000"/>
              </a:spcBef>
              <a:spcAft>
                <a:spcPts val="1000"/>
              </a:spcAft>
              <a:buNone/>
            </a:pPr>
            <a:r>
              <a:t/>
            </a:r>
            <a:endParaRPr/>
          </a:p>
        </p:txBody>
      </p:sp>
      <p:sp>
        <p:nvSpPr>
          <p:cNvPr id="1140" name="Google Shape;1140;p155"/>
          <p:cNvSpPr txBox="1"/>
          <p:nvPr/>
        </p:nvSpPr>
        <p:spPr>
          <a:xfrm>
            <a:off x="2063400" y="1191950"/>
            <a:ext cx="5251800" cy="10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 </a:t>
            </a:r>
            <a:r>
              <a:rPr lang="en" sz="1800">
                <a:solidFill>
                  <a:schemeClr val="dk2"/>
                </a:solidFill>
                <a:latin typeface="Poppins"/>
                <a:ea typeface="Poppins"/>
                <a:cs typeface="Poppins"/>
                <a:sym typeface="Poppins"/>
              </a:rPr>
              <a:t>🔵🟡🔴🟢🔴🔵🟣🟢🟡🟡🔴🟣🔵🟢🔴🟣🟡</a:t>
            </a:r>
            <a:endParaRPr sz="1800">
              <a:solidFill>
                <a:schemeClr val="dk2"/>
              </a:solidFill>
              <a:latin typeface="Poppins"/>
              <a:ea typeface="Poppins"/>
              <a:cs typeface="Poppins"/>
              <a:sym typeface="Poppins"/>
            </a:endParaRPr>
          </a:p>
          <a:p>
            <a:pPr indent="0" lvl="0" marL="0" rtl="0" algn="l">
              <a:spcBef>
                <a:spcPts val="0"/>
              </a:spcBef>
              <a:spcAft>
                <a:spcPts val="0"/>
              </a:spcAft>
              <a:buNone/>
            </a:pPr>
            <a:r>
              <a:rPr lang="en" sz="1800">
                <a:solidFill>
                  <a:schemeClr val="dk2"/>
                </a:solidFill>
                <a:latin typeface="Poppins"/>
                <a:ea typeface="Poppins"/>
                <a:cs typeface="Poppins"/>
                <a:sym typeface="Poppins"/>
              </a:rPr>
              <a:t>🟢🔴🟣🟡🔵🟡🔴🟢🔴🔴🟣🔵🟢🔴🟣🔵🟢 51</a:t>
            </a:r>
            <a:r>
              <a:rPr lang="en" sz="1800">
                <a:solidFill>
                  <a:schemeClr val="dk2"/>
                </a:solidFill>
                <a:latin typeface="Poppins"/>
                <a:ea typeface="Poppins"/>
                <a:cs typeface="Poppins"/>
                <a:sym typeface="Poppins"/>
              </a:rPr>
              <a:t> skittles </a:t>
            </a:r>
            <a:endParaRPr sz="1800">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56"/>
          <p:cNvSpPr txBox="1"/>
          <p:nvPr>
            <p:ph type="title"/>
          </p:nvPr>
        </p:nvSpPr>
        <p:spPr>
          <a:xfrm>
            <a:off x="3000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Big(O)? SKITTLES </a:t>
            </a:r>
            <a:endParaRPr/>
          </a:p>
        </p:txBody>
      </p:sp>
      <p:sp>
        <p:nvSpPr>
          <p:cNvPr id="1146" name="Google Shape;1146;p156"/>
          <p:cNvSpPr txBox="1"/>
          <p:nvPr/>
        </p:nvSpPr>
        <p:spPr>
          <a:xfrm>
            <a:off x="3774900" y="924650"/>
            <a:ext cx="5251800" cy="10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 🔵🟡🔴🟢🔴🔵🟣🟢🟡🟡🔴🟣🔵🟢🔴🟣🟡</a:t>
            </a:r>
            <a:endParaRPr sz="1800">
              <a:solidFill>
                <a:schemeClr val="dk2"/>
              </a:solidFill>
              <a:latin typeface="Poppins"/>
              <a:ea typeface="Poppins"/>
              <a:cs typeface="Poppins"/>
              <a:sym typeface="Poppins"/>
            </a:endParaRPr>
          </a:p>
          <a:p>
            <a:pPr indent="0" lvl="0" marL="0" rtl="0" algn="l">
              <a:spcBef>
                <a:spcPts val="0"/>
              </a:spcBef>
              <a:spcAft>
                <a:spcPts val="0"/>
              </a:spcAft>
              <a:buNone/>
            </a:pPr>
            <a:r>
              <a:rPr lang="en" sz="1800">
                <a:solidFill>
                  <a:schemeClr val="dk2"/>
                </a:solidFill>
                <a:latin typeface="Poppins"/>
                <a:ea typeface="Poppins"/>
                <a:cs typeface="Poppins"/>
                <a:sym typeface="Poppins"/>
              </a:rPr>
              <a:t>🟢🔴🟣🟡🔵🟡🔴🟢🔴🔴🟣🔵🟢🔴🟣🔵🟢 51 skittles </a:t>
            </a:r>
            <a:endParaRPr sz="1800">
              <a:solidFill>
                <a:schemeClr val="dk2"/>
              </a:solidFill>
              <a:latin typeface="Poppins"/>
              <a:ea typeface="Poppins"/>
              <a:cs typeface="Poppins"/>
              <a:sym typeface="Poppins"/>
            </a:endParaRPr>
          </a:p>
        </p:txBody>
      </p:sp>
      <p:sp>
        <p:nvSpPr>
          <p:cNvPr id="1147" name="Google Shape;1147;p156"/>
          <p:cNvSpPr txBox="1"/>
          <p:nvPr>
            <p:ph idx="1" type="body"/>
          </p:nvPr>
        </p:nvSpPr>
        <p:spPr>
          <a:xfrm>
            <a:off x="300000" y="1849675"/>
            <a:ext cx="7929600" cy="30147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"Look at the very first Skittle only."</a:t>
            </a:r>
            <a:endParaRPr/>
          </a:p>
          <a:p>
            <a:pPr indent="-342900" lvl="1" marL="914400" rtl="0" algn="l">
              <a:spcBef>
                <a:spcPts val="1000"/>
              </a:spcBef>
              <a:spcAft>
                <a:spcPts val="0"/>
              </a:spcAft>
              <a:buSzPts val="1800"/>
              <a:buChar char="●"/>
            </a:pPr>
            <a:r>
              <a:rPr lang="en"/>
              <a:t>O(1)</a:t>
            </a:r>
            <a:endParaRPr/>
          </a:p>
          <a:p>
            <a:pPr indent="-342900" lvl="0" marL="457200" rtl="0" algn="l">
              <a:spcBef>
                <a:spcPts val="1000"/>
              </a:spcBef>
              <a:spcAft>
                <a:spcPts val="0"/>
              </a:spcAft>
              <a:buSzPts val="1800"/>
              <a:buChar char="✱"/>
            </a:pPr>
            <a:r>
              <a:rPr lang="en"/>
              <a:t>"Go through every Skittle, and count every yellow one."</a:t>
            </a:r>
            <a:endParaRPr/>
          </a:p>
          <a:p>
            <a:pPr indent="-342900" lvl="1" marL="914400" rtl="0" algn="l">
              <a:spcBef>
                <a:spcPts val="1000"/>
              </a:spcBef>
              <a:spcAft>
                <a:spcPts val="0"/>
              </a:spcAft>
              <a:buSzPts val="1800"/>
              <a:buChar char="●"/>
            </a:pPr>
            <a:r>
              <a:rPr lang="en"/>
              <a:t>O(m)</a:t>
            </a:r>
            <a:endParaRPr/>
          </a:p>
          <a:p>
            <a:pPr indent="-342900" lvl="0" marL="457200" rtl="0" algn="l">
              <a:spcBef>
                <a:spcPts val="1000"/>
              </a:spcBef>
              <a:spcAft>
                <a:spcPts val="0"/>
              </a:spcAft>
              <a:buSzPts val="1800"/>
              <a:buChar char="✱"/>
            </a:pPr>
            <a:r>
              <a:rPr lang="en"/>
              <a:t>"For each Skittle, compare it with every other Skittle just to be sure it’s yellow."</a:t>
            </a:r>
            <a:endParaRPr/>
          </a:p>
          <a:p>
            <a:pPr indent="-342900" lvl="1" marL="914400" rtl="0" algn="l">
              <a:spcBef>
                <a:spcPts val="1000"/>
              </a:spcBef>
              <a:spcAft>
                <a:spcPts val="1000"/>
              </a:spcAft>
              <a:buSzPts val="1800"/>
              <a:buChar char="●"/>
            </a:pPr>
            <a:r>
              <a:rPr lang="en" sz="1700"/>
              <a:t>O(m</a:t>
            </a:r>
            <a:r>
              <a:rPr baseline="30000" lang="en" sz="1700"/>
              <a:t>2</a:t>
            </a:r>
            <a:r>
              <a:rPr lang="en" sz="1700"/>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5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3" name="Google Shape;1153;p157"/>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1154" name="Google Shape;1154;p157"/>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1155" name="Google Shape;1155;p157"/>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4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37" name="Google Shape;1037;p140"/>
          <p:cNvGraphicFramePr/>
          <p:nvPr/>
        </p:nvGraphicFramePr>
        <p:xfrm>
          <a:off x="451525" y="1242597"/>
          <a:ext cx="3000000" cy="3000000"/>
        </p:xfrm>
        <a:graphic>
          <a:graphicData uri="http://schemas.openxmlformats.org/drawingml/2006/table">
            <a:tbl>
              <a:tblPr>
                <a:noFill/>
                <a:tableStyleId>{4625DA88-E080-4B75-8AFB-58449C091991}</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Big(O)</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0:10 - 0:30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Optimization</a:t>
                      </a:r>
                      <a:endParaRPr sz="1800">
                        <a:solidFill>
                          <a:schemeClr val="dk1"/>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1"/>
                          </a:solidFill>
                          <a:latin typeface="Consolas"/>
                          <a:ea typeface="Consolas"/>
                          <a:cs typeface="Consolas"/>
                          <a:sym typeface="Consolas"/>
                        </a:rPr>
                        <a:t>0:30 - 0:45</a:t>
                      </a:r>
                      <a:endParaRPr sz="1800">
                        <a:solidFill>
                          <a:schemeClr val="dk1"/>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UMPIRE - Match, Review, Evaluate</a:t>
                      </a:r>
                      <a:endParaRPr sz="1800">
                        <a:solidFill>
                          <a:schemeClr val="dk1"/>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None/>
                      </a:pPr>
                      <a:r>
                        <a:t/>
                      </a:r>
                      <a:endParaRPr sz="1800">
                        <a:solidFill>
                          <a:schemeClr val="dk1"/>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latin typeface="Poppins"/>
                          <a:ea typeface="Poppins"/>
                          <a:cs typeface="Poppins"/>
                          <a:sym typeface="Poppins"/>
                        </a:rPr>
                        <a:t>BREAK</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0:45 - 0:50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6</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Collaborative Problem Solving</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7</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58"/>
          <p:cNvSpPr txBox="1"/>
          <p:nvPr>
            <p:ph idx="1" type="body"/>
          </p:nvPr>
        </p:nvSpPr>
        <p:spPr>
          <a:xfrm>
            <a:off x="452400" y="1132825"/>
            <a:ext cx="8239200" cy="10989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How (many times) do I need to </a:t>
            </a:r>
            <a:endParaRPr/>
          </a:p>
          <a:p>
            <a:pPr indent="-342900" lvl="1" marL="914400" rtl="0" algn="l">
              <a:spcBef>
                <a:spcPts val="0"/>
              </a:spcBef>
              <a:spcAft>
                <a:spcPts val="0"/>
              </a:spcAft>
              <a:buSzPts val="1800"/>
              <a:buChar char="●"/>
            </a:pPr>
            <a:r>
              <a:rPr lang="en"/>
              <a:t>iterate through my input </a:t>
            </a:r>
            <a:endParaRPr/>
          </a:p>
          <a:p>
            <a:pPr indent="-342900" lvl="1" marL="914400" rtl="0" algn="l">
              <a:spcBef>
                <a:spcPts val="0"/>
              </a:spcBef>
              <a:spcAft>
                <a:spcPts val="0"/>
              </a:spcAft>
              <a:buSzPts val="1800"/>
              <a:buChar char="●"/>
            </a:pPr>
            <a:r>
              <a:rPr lang="en"/>
              <a:t>and what I am doing at each step?</a:t>
            </a:r>
            <a:endParaRPr/>
          </a:p>
        </p:txBody>
      </p:sp>
      <p:sp>
        <p:nvSpPr>
          <p:cNvPr id="1161" name="Google Shape;1161;p15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 &amp; TRICKS</a:t>
            </a:r>
            <a:endParaRPr/>
          </a:p>
        </p:txBody>
      </p:sp>
      <p:grpSp>
        <p:nvGrpSpPr>
          <p:cNvPr id="1162" name="Google Shape;1162;p158"/>
          <p:cNvGrpSpPr/>
          <p:nvPr/>
        </p:nvGrpSpPr>
        <p:grpSpPr>
          <a:xfrm>
            <a:off x="89100" y="4739882"/>
            <a:ext cx="324008" cy="322851"/>
            <a:chOff x="0" y="3867912"/>
            <a:chExt cx="1280160" cy="1275588"/>
          </a:xfrm>
        </p:grpSpPr>
        <p:sp>
          <p:nvSpPr>
            <p:cNvPr id="1163" name="Google Shape;1163;p158"/>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58"/>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8"/>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59"/>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1171" name="Google Shape;1171;p159"/>
          <p:cNvSpPr txBox="1"/>
          <p:nvPr>
            <p:ph idx="2" type="body"/>
          </p:nvPr>
        </p:nvSpPr>
        <p:spPr>
          <a:xfrm>
            <a:off x="452400" y="1260488"/>
            <a:ext cx="8239200" cy="224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[POLL] </a:t>
            </a:r>
            <a:r>
              <a:rPr b="1" lang="en"/>
              <a:t>What is the Big(O)?</a:t>
            </a:r>
            <a:endParaRPr b="1"/>
          </a:p>
          <a:p>
            <a:pPr indent="0" lvl="0" marL="457200" rtl="0" algn="l">
              <a:spcBef>
                <a:spcPts val="1000"/>
              </a:spcBef>
              <a:spcAft>
                <a:spcPts val="0"/>
              </a:spcAft>
              <a:buClr>
                <a:schemeClr val="dk1"/>
              </a:buClr>
              <a:buSzPts val="1100"/>
              <a:buFont typeface="Arial"/>
              <a:buNone/>
            </a:pPr>
            <a:r>
              <a:rPr lang="en">
                <a:latin typeface="Consolas"/>
                <a:ea typeface="Consolas"/>
                <a:cs typeface="Consolas"/>
                <a:sym typeface="Consolas"/>
              </a:rPr>
              <a:t>def get_element_at_index(my_list, index):</a:t>
            </a:r>
            <a:endParaRPr>
              <a:latin typeface="Consolas"/>
              <a:ea typeface="Consolas"/>
              <a:cs typeface="Consolas"/>
              <a:sym typeface="Consolas"/>
            </a:endParaRPr>
          </a:p>
          <a:p>
            <a:pPr indent="0" lvl="0" marL="457200" rtl="0" algn="l">
              <a:spcBef>
                <a:spcPts val="1000"/>
              </a:spcBef>
              <a:spcAft>
                <a:spcPts val="0"/>
              </a:spcAft>
              <a:buClr>
                <a:schemeClr val="dk1"/>
              </a:buClr>
              <a:buSzPts val="1100"/>
              <a:buFont typeface="Arial"/>
              <a:buNone/>
            </a:pPr>
            <a:r>
              <a:rPr lang="en">
                <a:latin typeface="Consolas"/>
                <a:ea typeface="Consolas"/>
                <a:cs typeface="Consolas"/>
                <a:sym typeface="Consolas"/>
              </a:rPr>
              <a:t>    if index &lt; 0 or index &gt;= len(</a:t>
            </a:r>
            <a:r>
              <a:rPr lang="en">
                <a:latin typeface="Consolas"/>
                <a:ea typeface="Consolas"/>
                <a:cs typeface="Consolas"/>
                <a:sym typeface="Consolas"/>
              </a:rPr>
              <a:t>my_list</a:t>
            </a:r>
            <a:r>
              <a:rPr lang="en">
                <a:latin typeface="Consolas"/>
                <a:ea typeface="Consolas"/>
                <a:cs typeface="Consolas"/>
                <a:sym typeface="Consolas"/>
              </a:rPr>
              <a:t>):</a:t>
            </a:r>
            <a:endParaRPr>
              <a:latin typeface="Consolas"/>
              <a:ea typeface="Consolas"/>
              <a:cs typeface="Consolas"/>
              <a:sym typeface="Consolas"/>
            </a:endParaRPr>
          </a:p>
          <a:p>
            <a:pPr indent="0" lvl="0" marL="457200" rtl="0" algn="l">
              <a:spcBef>
                <a:spcPts val="1000"/>
              </a:spcBef>
              <a:spcAft>
                <a:spcPts val="0"/>
              </a:spcAft>
              <a:buClr>
                <a:schemeClr val="dk1"/>
              </a:buClr>
              <a:buSzPts val="1100"/>
              <a:buFont typeface="Arial"/>
              <a:buNone/>
            </a:pPr>
            <a:r>
              <a:rPr lang="en">
                <a:latin typeface="Consolas"/>
                <a:ea typeface="Consolas"/>
                <a:cs typeface="Consolas"/>
                <a:sym typeface="Consolas"/>
              </a:rPr>
              <a:t>        return None  # Handle out-of-bounds cases</a:t>
            </a:r>
            <a:endParaRPr>
              <a:latin typeface="Consolas"/>
              <a:ea typeface="Consolas"/>
              <a:cs typeface="Consolas"/>
              <a:sym typeface="Consolas"/>
            </a:endParaRPr>
          </a:p>
          <a:p>
            <a:pPr indent="0" lvl="0" marL="457200" rtl="0" algn="l">
              <a:spcBef>
                <a:spcPts val="1000"/>
              </a:spcBef>
              <a:spcAft>
                <a:spcPts val="1000"/>
              </a:spcAft>
              <a:buNone/>
            </a:pPr>
            <a:r>
              <a:rPr lang="en">
                <a:latin typeface="Consolas"/>
                <a:ea typeface="Consolas"/>
                <a:cs typeface="Consolas"/>
                <a:sym typeface="Consolas"/>
              </a:rPr>
              <a:t>    return </a:t>
            </a:r>
            <a:r>
              <a:rPr lang="en">
                <a:latin typeface="Consolas"/>
                <a:ea typeface="Consolas"/>
                <a:cs typeface="Consolas"/>
                <a:sym typeface="Consolas"/>
              </a:rPr>
              <a:t>my_list[</a:t>
            </a:r>
            <a:r>
              <a:rPr lang="en">
                <a:latin typeface="Consolas"/>
                <a:ea typeface="Consolas"/>
                <a:cs typeface="Consolas"/>
                <a:sym typeface="Consolas"/>
              </a:rPr>
              <a:t>index]</a:t>
            </a:r>
            <a:endParaRPr>
              <a:latin typeface="Consolas"/>
              <a:ea typeface="Consolas"/>
              <a:cs typeface="Consolas"/>
              <a:sym typeface="Consolas"/>
            </a:endParaRPr>
          </a:p>
        </p:txBody>
      </p:sp>
      <p:sp>
        <p:nvSpPr>
          <p:cNvPr id="1172" name="Google Shape;1172;p15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60"/>
          <p:cNvSpPr txBox="1"/>
          <p:nvPr>
            <p:ph idx="1" type="body"/>
          </p:nvPr>
        </p:nvSpPr>
        <p:spPr>
          <a:xfrm>
            <a:off x="452400" y="1132825"/>
            <a:ext cx="8239200" cy="1802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nsolas"/>
                <a:ea typeface="Consolas"/>
                <a:cs typeface="Consolas"/>
                <a:sym typeface="Consolas"/>
              </a:rPr>
              <a:t>def get_element_at_index(lst, index):</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if index &lt; 0 or index &gt;= len(lst):</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return None  # Handle out-of-bounds cases</a:t>
            </a:r>
            <a:endParaRPr>
              <a:latin typeface="Consolas"/>
              <a:ea typeface="Consolas"/>
              <a:cs typeface="Consolas"/>
              <a:sym typeface="Consolas"/>
            </a:endParaRPr>
          </a:p>
          <a:p>
            <a:pPr indent="0" lvl="0" marL="0" rtl="0" algn="l">
              <a:spcBef>
                <a:spcPts val="1000"/>
              </a:spcBef>
              <a:spcAft>
                <a:spcPts val="1000"/>
              </a:spcAft>
              <a:buNone/>
            </a:pPr>
            <a:r>
              <a:rPr lang="en">
                <a:latin typeface="Consolas"/>
                <a:ea typeface="Consolas"/>
                <a:cs typeface="Consolas"/>
                <a:sym typeface="Consolas"/>
              </a:rPr>
              <a:t>    return lst[index]</a:t>
            </a:r>
            <a:endParaRPr>
              <a:latin typeface="Consolas"/>
              <a:ea typeface="Consolas"/>
              <a:cs typeface="Consolas"/>
              <a:sym typeface="Consolas"/>
            </a:endParaRPr>
          </a:p>
        </p:txBody>
      </p:sp>
      <p:sp>
        <p:nvSpPr>
          <p:cNvPr id="1178" name="Google Shape;1178;p160"/>
          <p:cNvSpPr/>
          <p:nvPr/>
        </p:nvSpPr>
        <p:spPr>
          <a:xfrm>
            <a:off x="2183750" y="3265725"/>
            <a:ext cx="1979100" cy="837900"/>
          </a:xfrm>
          <a:prstGeom prst="roundRect">
            <a:avLst>
              <a:gd fmla="val 16667" name="adj"/>
            </a:avLst>
          </a:prstGeom>
          <a:solidFill>
            <a:srgbClr val="00CD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O(1) time</a:t>
            </a:r>
            <a:endParaRPr b="1" sz="1800">
              <a:solidFill>
                <a:schemeClr val="lt1"/>
              </a:solidFill>
              <a:latin typeface="Poppins"/>
              <a:ea typeface="Poppins"/>
              <a:cs typeface="Poppins"/>
              <a:sym typeface="Poppins"/>
            </a:endParaRPr>
          </a:p>
        </p:txBody>
      </p:sp>
      <p:sp>
        <p:nvSpPr>
          <p:cNvPr id="1179" name="Google Shape;1179;p160"/>
          <p:cNvSpPr/>
          <p:nvPr/>
        </p:nvSpPr>
        <p:spPr>
          <a:xfrm>
            <a:off x="4440700" y="3265725"/>
            <a:ext cx="1979100" cy="837900"/>
          </a:xfrm>
          <a:prstGeom prst="roundRect">
            <a:avLst>
              <a:gd fmla="val 16667" name="adj"/>
            </a:avLst>
          </a:prstGeom>
          <a:solidFill>
            <a:srgbClr val="00CD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O(1) space</a:t>
            </a:r>
            <a:endParaRPr b="1" sz="1800">
              <a:solidFill>
                <a:schemeClr val="lt1"/>
              </a:solidFill>
              <a:latin typeface="Poppins"/>
              <a:ea typeface="Poppins"/>
              <a:cs typeface="Poppins"/>
              <a:sym typeface="Poppins"/>
            </a:endParaRPr>
          </a:p>
        </p:txBody>
      </p:sp>
      <p:sp>
        <p:nvSpPr>
          <p:cNvPr id="1180" name="Google Shape;1180;p160"/>
          <p:cNvSpPr/>
          <p:nvPr/>
        </p:nvSpPr>
        <p:spPr>
          <a:xfrm>
            <a:off x="2111175" y="3179950"/>
            <a:ext cx="2163900" cy="104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81" name="Google Shape;1181;p160"/>
          <p:cNvSpPr/>
          <p:nvPr/>
        </p:nvSpPr>
        <p:spPr>
          <a:xfrm>
            <a:off x="4348300" y="3179950"/>
            <a:ext cx="2163900" cy="104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82" name="Google Shape;1182;p16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Big(O)?</a:t>
            </a:r>
            <a:endParaRPr/>
          </a:p>
        </p:txBody>
      </p:sp>
      <p:grpSp>
        <p:nvGrpSpPr>
          <p:cNvPr id="1183" name="Google Shape;1183;p160"/>
          <p:cNvGrpSpPr/>
          <p:nvPr/>
        </p:nvGrpSpPr>
        <p:grpSpPr>
          <a:xfrm>
            <a:off x="89100" y="4739882"/>
            <a:ext cx="324008" cy="322851"/>
            <a:chOff x="0" y="3867912"/>
            <a:chExt cx="1280160" cy="1275588"/>
          </a:xfrm>
        </p:grpSpPr>
        <p:sp>
          <p:nvSpPr>
            <p:cNvPr id="1184" name="Google Shape;1184;p160"/>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0"/>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0"/>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8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61"/>
          <p:cNvSpPr txBox="1"/>
          <p:nvPr>
            <p:ph type="title"/>
          </p:nvPr>
        </p:nvSpPr>
        <p:spPr>
          <a:xfrm>
            <a:off x="452400" y="481275"/>
            <a:ext cx="39477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Time Complexity: get_element_at_index</a:t>
            </a:r>
            <a:endParaRPr/>
          </a:p>
        </p:txBody>
      </p:sp>
      <p:sp>
        <p:nvSpPr>
          <p:cNvPr id="1192" name="Google Shape;1192;p161"/>
          <p:cNvSpPr/>
          <p:nvPr/>
        </p:nvSpPr>
        <p:spPr>
          <a:xfrm>
            <a:off x="4802600" y="481275"/>
            <a:ext cx="1660554" cy="674352"/>
          </a:xfrm>
          <a:prstGeom prst="flowChartTerminator">
            <a:avLst/>
          </a:prstGeom>
          <a:solidFill>
            <a:srgbClr val="00C98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oppins"/>
                <a:ea typeface="Poppins"/>
                <a:cs typeface="Poppins"/>
                <a:sym typeface="Poppins"/>
              </a:rPr>
              <a:t>START</a:t>
            </a:r>
            <a:endParaRPr b="1">
              <a:solidFill>
                <a:schemeClr val="lt1"/>
              </a:solidFill>
              <a:latin typeface="Poppins"/>
              <a:ea typeface="Poppins"/>
              <a:cs typeface="Poppins"/>
              <a:sym typeface="Poppins"/>
            </a:endParaRPr>
          </a:p>
        </p:txBody>
      </p:sp>
      <p:sp>
        <p:nvSpPr>
          <p:cNvPr id="1193" name="Google Shape;1193;p161"/>
          <p:cNvSpPr/>
          <p:nvPr/>
        </p:nvSpPr>
        <p:spPr>
          <a:xfrm>
            <a:off x="6861325" y="2892075"/>
            <a:ext cx="2098875" cy="724900"/>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Return None</a:t>
            </a:r>
            <a:endParaRPr>
              <a:latin typeface="Poppins"/>
              <a:ea typeface="Poppins"/>
              <a:cs typeface="Poppins"/>
              <a:sym typeface="Poppins"/>
            </a:endParaRPr>
          </a:p>
        </p:txBody>
      </p:sp>
      <p:grpSp>
        <p:nvGrpSpPr>
          <p:cNvPr id="1194" name="Google Shape;1194;p161"/>
          <p:cNvGrpSpPr/>
          <p:nvPr/>
        </p:nvGrpSpPr>
        <p:grpSpPr>
          <a:xfrm>
            <a:off x="4532850" y="1565463"/>
            <a:ext cx="2200025" cy="1373950"/>
            <a:chOff x="3295825" y="2343325"/>
            <a:chExt cx="2200025" cy="1373950"/>
          </a:xfrm>
        </p:grpSpPr>
        <p:sp>
          <p:nvSpPr>
            <p:cNvPr id="1195" name="Google Shape;1195;p161"/>
            <p:cNvSpPr/>
            <p:nvPr/>
          </p:nvSpPr>
          <p:spPr>
            <a:xfrm>
              <a:off x="3295825" y="2343325"/>
              <a:ext cx="2200025" cy="1373950"/>
            </a:xfrm>
            <a:prstGeom prst="flowChartDecision">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96" name="Google Shape;1196;p161"/>
            <p:cNvSpPr txBox="1"/>
            <p:nvPr/>
          </p:nvSpPr>
          <p:spPr>
            <a:xfrm>
              <a:off x="3430588" y="2711175"/>
              <a:ext cx="1930500" cy="6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Check index &lt; 0 or index &gt;= len(my_list)</a:t>
              </a:r>
              <a:endParaRPr sz="1800">
                <a:solidFill>
                  <a:schemeClr val="dk2"/>
                </a:solidFill>
                <a:latin typeface="Poppins"/>
                <a:ea typeface="Poppins"/>
                <a:cs typeface="Poppins"/>
                <a:sym typeface="Poppins"/>
              </a:endParaRPr>
            </a:p>
          </p:txBody>
        </p:sp>
      </p:grpSp>
      <p:cxnSp>
        <p:nvCxnSpPr>
          <p:cNvPr id="1197" name="Google Shape;1197;p161"/>
          <p:cNvCxnSpPr>
            <a:stCxn id="1195" idx="3"/>
            <a:endCxn id="1193" idx="0"/>
          </p:cNvCxnSpPr>
          <p:nvPr/>
        </p:nvCxnSpPr>
        <p:spPr>
          <a:xfrm>
            <a:off x="6732875" y="2252438"/>
            <a:ext cx="1177800" cy="639600"/>
          </a:xfrm>
          <a:prstGeom prst="bentConnector2">
            <a:avLst/>
          </a:prstGeom>
          <a:noFill/>
          <a:ln cap="flat" cmpd="sng" w="9525">
            <a:solidFill>
              <a:schemeClr val="dk1"/>
            </a:solidFill>
            <a:prstDash val="solid"/>
            <a:round/>
            <a:headEnd len="med" w="med" type="none"/>
            <a:tailEnd len="med" w="med" type="stealth"/>
          </a:ln>
        </p:spPr>
      </p:cxnSp>
      <p:sp>
        <p:nvSpPr>
          <p:cNvPr id="1198" name="Google Shape;1198;p161"/>
          <p:cNvSpPr txBox="1"/>
          <p:nvPr/>
        </p:nvSpPr>
        <p:spPr>
          <a:xfrm>
            <a:off x="6861325" y="1857125"/>
            <a:ext cx="72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true</a:t>
            </a:r>
            <a:endParaRPr sz="1800">
              <a:solidFill>
                <a:schemeClr val="dk1"/>
              </a:solidFill>
              <a:latin typeface="Poppins"/>
              <a:ea typeface="Poppins"/>
              <a:cs typeface="Poppins"/>
              <a:sym typeface="Poppins"/>
            </a:endParaRPr>
          </a:p>
        </p:txBody>
      </p:sp>
      <p:cxnSp>
        <p:nvCxnSpPr>
          <p:cNvPr id="1199" name="Google Shape;1199;p161"/>
          <p:cNvCxnSpPr>
            <a:stCxn id="1192" idx="2"/>
            <a:endCxn id="1195" idx="0"/>
          </p:cNvCxnSpPr>
          <p:nvPr/>
        </p:nvCxnSpPr>
        <p:spPr>
          <a:xfrm>
            <a:off x="5632877" y="1155627"/>
            <a:ext cx="0" cy="409800"/>
          </a:xfrm>
          <a:prstGeom prst="straightConnector1">
            <a:avLst/>
          </a:prstGeom>
          <a:noFill/>
          <a:ln cap="flat" cmpd="sng" w="9525">
            <a:solidFill>
              <a:schemeClr val="dk1"/>
            </a:solidFill>
            <a:prstDash val="solid"/>
            <a:round/>
            <a:headEnd len="med" w="med" type="none"/>
            <a:tailEnd len="med" w="med" type="stealth"/>
          </a:ln>
        </p:spPr>
      </p:cxnSp>
      <p:sp>
        <p:nvSpPr>
          <p:cNvPr id="1200" name="Google Shape;1200;p161"/>
          <p:cNvSpPr/>
          <p:nvPr/>
        </p:nvSpPr>
        <p:spPr>
          <a:xfrm>
            <a:off x="4583438" y="3798225"/>
            <a:ext cx="2098875" cy="724900"/>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Return my_list[index]</a:t>
            </a:r>
            <a:endParaRPr>
              <a:latin typeface="Poppins"/>
              <a:ea typeface="Poppins"/>
              <a:cs typeface="Poppins"/>
              <a:sym typeface="Poppins"/>
            </a:endParaRPr>
          </a:p>
        </p:txBody>
      </p:sp>
      <p:cxnSp>
        <p:nvCxnSpPr>
          <p:cNvPr id="1201" name="Google Shape;1201;p161"/>
          <p:cNvCxnSpPr>
            <a:stCxn id="1195" idx="2"/>
            <a:endCxn id="1200" idx="0"/>
          </p:cNvCxnSpPr>
          <p:nvPr/>
        </p:nvCxnSpPr>
        <p:spPr>
          <a:xfrm>
            <a:off x="5632863" y="2939413"/>
            <a:ext cx="0" cy="858900"/>
          </a:xfrm>
          <a:prstGeom prst="straightConnector1">
            <a:avLst/>
          </a:prstGeom>
          <a:noFill/>
          <a:ln cap="flat" cmpd="sng" w="9525">
            <a:solidFill>
              <a:schemeClr val="dk1"/>
            </a:solidFill>
            <a:prstDash val="solid"/>
            <a:round/>
            <a:headEnd len="med" w="med" type="none"/>
            <a:tailEnd len="med" w="med" type="stealth"/>
          </a:ln>
        </p:spPr>
      </p:cxnSp>
      <p:cxnSp>
        <p:nvCxnSpPr>
          <p:cNvPr id="1202" name="Google Shape;1202;p161"/>
          <p:cNvCxnSpPr>
            <a:stCxn id="1193" idx="2"/>
            <a:endCxn id="1200" idx="3"/>
          </p:cNvCxnSpPr>
          <p:nvPr/>
        </p:nvCxnSpPr>
        <p:spPr>
          <a:xfrm rot="5400000">
            <a:off x="7024713" y="3274525"/>
            <a:ext cx="543600" cy="1228500"/>
          </a:xfrm>
          <a:prstGeom prst="bentConnector2">
            <a:avLst/>
          </a:prstGeom>
          <a:noFill/>
          <a:ln cap="flat" cmpd="sng" w="9525">
            <a:solidFill>
              <a:schemeClr val="dk1"/>
            </a:solidFill>
            <a:prstDash val="solid"/>
            <a:round/>
            <a:headEnd len="med" w="med" type="none"/>
            <a:tailEnd len="med" w="med" type="stealth"/>
          </a:ln>
        </p:spPr>
      </p:cxnSp>
      <p:sp>
        <p:nvSpPr>
          <p:cNvPr id="1203" name="Google Shape;1203;p161"/>
          <p:cNvSpPr txBox="1"/>
          <p:nvPr/>
        </p:nvSpPr>
        <p:spPr>
          <a:xfrm>
            <a:off x="452400" y="1669000"/>
            <a:ext cx="36357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chemeClr val="dk1"/>
                </a:solidFill>
                <a:latin typeface="Consolas"/>
                <a:ea typeface="Consolas"/>
                <a:cs typeface="Consolas"/>
                <a:sym typeface="Consolas"/>
              </a:rPr>
              <a:t>lst = [a, b, c, d, e]</a:t>
            </a:r>
            <a:endParaRPr sz="2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2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200">
                <a:solidFill>
                  <a:schemeClr val="dk1"/>
                </a:solidFill>
                <a:latin typeface="Consolas"/>
                <a:ea typeface="Consolas"/>
                <a:cs typeface="Consolas"/>
                <a:sym typeface="Consolas"/>
              </a:rPr>
              <a:t>index = 2</a:t>
            </a:r>
            <a:endParaRPr sz="2200">
              <a:solidFill>
                <a:schemeClr val="dk1"/>
              </a:solidFill>
              <a:latin typeface="Consolas"/>
              <a:ea typeface="Consolas"/>
              <a:cs typeface="Consolas"/>
              <a:sym typeface="Consolas"/>
            </a:endParaRPr>
          </a:p>
        </p:txBody>
      </p:sp>
      <p:sp>
        <p:nvSpPr>
          <p:cNvPr id="1204" name="Google Shape;1204;p161"/>
          <p:cNvSpPr txBox="1"/>
          <p:nvPr/>
        </p:nvSpPr>
        <p:spPr>
          <a:xfrm>
            <a:off x="1062075" y="3798325"/>
            <a:ext cx="3226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Poppins"/>
                <a:ea typeface="Poppins"/>
                <a:cs typeface="Poppins"/>
                <a:sym typeface="Poppins"/>
              </a:rPr>
              <a:t>access element at index 2 </a:t>
            </a:r>
            <a:r>
              <a:rPr b="1" lang="en" sz="1800">
                <a:solidFill>
                  <a:schemeClr val="dk1"/>
                </a:solidFill>
                <a:latin typeface="Poppins"/>
                <a:ea typeface="Poppins"/>
                <a:cs typeface="Poppins"/>
                <a:sym typeface="Poppins"/>
              </a:rPr>
              <a:t>(constant time)</a:t>
            </a:r>
            <a:endParaRPr b="1" sz="1800">
              <a:solidFill>
                <a:schemeClr val="dk1"/>
              </a:solidFill>
              <a:latin typeface="Poppins"/>
              <a:ea typeface="Poppins"/>
              <a:cs typeface="Poppins"/>
              <a:sym typeface="Poppins"/>
            </a:endParaRPr>
          </a:p>
        </p:txBody>
      </p:sp>
      <p:sp>
        <p:nvSpPr>
          <p:cNvPr id="1205" name="Google Shape;1205;p161"/>
          <p:cNvSpPr/>
          <p:nvPr/>
        </p:nvSpPr>
        <p:spPr>
          <a:xfrm>
            <a:off x="2478175" y="1770125"/>
            <a:ext cx="286500" cy="362400"/>
          </a:xfrm>
          <a:prstGeom prst="rect">
            <a:avLst/>
          </a:prstGeom>
          <a:noFill/>
          <a:ln cap="flat" cmpd="sng" w="28575">
            <a:solidFill>
              <a:srgbClr val="00C9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1206" name="Google Shape;1206;p161"/>
          <p:cNvGrpSpPr/>
          <p:nvPr/>
        </p:nvGrpSpPr>
        <p:grpSpPr>
          <a:xfrm>
            <a:off x="89100" y="4739882"/>
            <a:ext cx="324008" cy="322851"/>
            <a:chOff x="0" y="3867912"/>
            <a:chExt cx="1280160" cy="1275588"/>
          </a:xfrm>
        </p:grpSpPr>
        <p:sp>
          <p:nvSpPr>
            <p:cNvPr id="1207" name="Google Shape;1207;p161"/>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1"/>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1"/>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6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Complexity: get_element_at_index</a:t>
            </a:r>
            <a:endParaRPr/>
          </a:p>
        </p:txBody>
      </p:sp>
      <p:sp>
        <p:nvSpPr>
          <p:cNvPr id="1215" name="Google Shape;1215;p162"/>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Input List:</a:t>
            </a:r>
            <a:r>
              <a:rPr lang="en"/>
              <a:t> </a:t>
            </a:r>
            <a:r>
              <a:rPr lang="en">
                <a:latin typeface="Consolas"/>
                <a:ea typeface="Consolas"/>
                <a:cs typeface="Consolas"/>
                <a:sym typeface="Consolas"/>
              </a:rPr>
              <a:t>[a, b, c, d, e]</a:t>
            </a:r>
            <a:endParaRPr>
              <a:latin typeface="Consolas"/>
              <a:ea typeface="Consolas"/>
              <a:cs typeface="Consolas"/>
              <a:sym typeface="Consolas"/>
            </a:endParaRPr>
          </a:p>
          <a:p>
            <a:pPr indent="0" lvl="0" marL="0" rtl="0" algn="l">
              <a:spcBef>
                <a:spcPts val="1000"/>
              </a:spcBef>
              <a:spcAft>
                <a:spcPts val="0"/>
              </a:spcAft>
              <a:buNone/>
            </a:pPr>
            <a:r>
              <a:rPr b="1" lang="en"/>
              <a:t>Variables:</a:t>
            </a:r>
            <a:r>
              <a:rPr lang="en"/>
              <a:t> </a:t>
            </a:r>
            <a:r>
              <a:rPr lang="en">
                <a:latin typeface="Consolas"/>
                <a:ea typeface="Consolas"/>
                <a:cs typeface="Consolas"/>
                <a:sym typeface="Consolas"/>
              </a:rPr>
              <a:t>my_list</a:t>
            </a:r>
            <a:r>
              <a:rPr lang="en"/>
              <a:t>, </a:t>
            </a:r>
            <a:r>
              <a:rPr lang="en">
                <a:latin typeface="Consolas"/>
                <a:ea typeface="Consolas"/>
                <a:cs typeface="Consolas"/>
                <a:sym typeface="Consolas"/>
              </a:rPr>
              <a:t>index</a:t>
            </a:r>
            <a:r>
              <a:rPr lang="en"/>
              <a:t> (constant space)</a:t>
            </a:r>
            <a:endParaRPr/>
          </a:p>
          <a:p>
            <a:pPr indent="0" lvl="0" marL="0" rtl="0" algn="l">
              <a:spcBef>
                <a:spcPts val="1000"/>
              </a:spcBef>
              <a:spcAft>
                <a:spcPts val="1000"/>
              </a:spcAft>
              <a:buNone/>
            </a:pPr>
            <a:r>
              <a:rPr b="1" lang="en"/>
              <a:t>Output:</a:t>
            </a:r>
            <a:r>
              <a:rPr lang="en"/>
              <a:t> single element or </a:t>
            </a:r>
            <a:r>
              <a:rPr lang="en">
                <a:latin typeface="Consolas"/>
                <a:ea typeface="Consolas"/>
                <a:cs typeface="Consolas"/>
                <a:sym typeface="Consolas"/>
              </a:rPr>
              <a:t>None</a:t>
            </a:r>
            <a:r>
              <a:rPr lang="en"/>
              <a:t> (constant space)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6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1" name="Google Shape;1221;p163"/>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1222" name="Google Shape;1222;p163"/>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1223" name="Google Shape;1223;p163"/>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64"/>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1229" name="Google Shape;1229;p164"/>
          <p:cNvSpPr txBox="1"/>
          <p:nvPr>
            <p:ph idx="2" type="body"/>
          </p:nvPr>
        </p:nvSpPr>
        <p:spPr>
          <a:xfrm>
            <a:off x="452400" y="1260488"/>
            <a:ext cx="8239200" cy="2696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[POLL] </a:t>
            </a:r>
            <a:r>
              <a:rPr b="1" lang="en"/>
              <a:t>What is the Big(O)?</a:t>
            </a:r>
            <a:endParaRPr b="1"/>
          </a:p>
          <a:p>
            <a:pPr indent="0" lvl="0" marL="457200" rtl="0" algn="l">
              <a:spcBef>
                <a:spcPts val="1000"/>
              </a:spcBef>
              <a:spcAft>
                <a:spcPts val="0"/>
              </a:spcAft>
              <a:buNone/>
            </a:pPr>
            <a:r>
              <a:rPr lang="en">
                <a:latin typeface="Consolas"/>
                <a:ea typeface="Consolas"/>
                <a:cs typeface="Consolas"/>
                <a:sym typeface="Consolas"/>
              </a:rPr>
              <a:t>def sum_array(arr):</a:t>
            </a:r>
            <a:endParaRPr>
              <a:latin typeface="Consolas"/>
              <a:ea typeface="Consolas"/>
              <a:cs typeface="Consolas"/>
              <a:sym typeface="Consolas"/>
            </a:endParaRPr>
          </a:p>
          <a:p>
            <a:pPr indent="0" lvl="0" marL="457200" rtl="0" algn="l">
              <a:spcBef>
                <a:spcPts val="1000"/>
              </a:spcBef>
              <a:spcAft>
                <a:spcPts val="0"/>
              </a:spcAft>
              <a:buNone/>
            </a:pPr>
            <a:r>
              <a:rPr lang="en">
                <a:latin typeface="Consolas"/>
                <a:ea typeface="Consolas"/>
                <a:cs typeface="Consolas"/>
                <a:sym typeface="Consolas"/>
              </a:rPr>
              <a:t>    total = 0</a:t>
            </a:r>
            <a:endParaRPr>
              <a:latin typeface="Consolas"/>
              <a:ea typeface="Consolas"/>
              <a:cs typeface="Consolas"/>
              <a:sym typeface="Consolas"/>
            </a:endParaRPr>
          </a:p>
          <a:p>
            <a:pPr indent="0" lvl="0" marL="457200" rtl="0" algn="l">
              <a:spcBef>
                <a:spcPts val="1000"/>
              </a:spcBef>
              <a:spcAft>
                <a:spcPts val="0"/>
              </a:spcAft>
              <a:buNone/>
            </a:pPr>
            <a:r>
              <a:rPr lang="en">
                <a:latin typeface="Consolas"/>
                <a:ea typeface="Consolas"/>
                <a:cs typeface="Consolas"/>
                <a:sym typeface="Consolas"/>
              </a:rPr>
              <a:t>    for num in arr:</a:t>
            </a:r>
            <a:endParaRPr>
              <a:latin typeface="Consolas"/>
              <a:ea typeface="Consolas"/>
              <a:cs typeface="Consolas"/>
              <a:sym typeface="Consolas"/>
            </a:endParaRPr>
          </a:p>
          <a:p>
            <a:pPr indent="0" lvl="0" marL="457200" rtl="0" algn="l">
              <a:spcBef>
                <a:spcPts val="1000"/>
              </a:spcBef>
              <a:spcAft>
                <a:spcPts val="0"/>
              </a:spcAft>
              <a:buNone/>
            </a:pPr>
            <a:r>
              <a:rPr lang="en">
                <a:latin typeface="Consolas"/>
                <a:ea typeface="Consolas"/>
                <a:cs typeface="Consolas"/>
                <a:sym typeface="Consolas"/>
              </a:rPr>
              <a:t>        total += num</a:t>
            </a:r>
            <a:endParaRPr>
              <a:latin typeface="Consolas"/>
              <a:ea typeface="Consolas"/>
              <a:cs typeface="Consolas"/>
              <a:sym typeface="Consolas"/>
            </a:endParaRPr>
          </a:p>
          <a:p>
            <a:pPr indent="0" lvl="0" marL="457200" rtl="0" algn="l">
              <a:spcBef>
                <a:spcPts val="1000"/>
              </a:spcBef>
              <a:spcAft>
                <a:spcPts val="1000"/>
              </a:spcAft>
              <a:buNone/>
            </a:pPr>
            <a:r>
              <a:rPr lang="en">
                <a:latin typeface="Consolas"/>
                <a:ea typeface="Consolas"/>
                <a:cs typeface="Consolas"/>
                <a:sym typeface="Consolas"/>
              </a:rPr>
              <a:t>    return total</a:t>
            </a:r>
            <a:endParaRPr>
              <a:latin typeface="Consolas"/>
              <a:ea typeface="Consolas"/>
              <a:cs typeface="Consolas"/>
              <a:sym typeface="Consolas"/>
            </a:endParaRPr>
          </a:p>
        </p:txBody>
      </p:sp>
      <p:sp>
        <p:nvSpPr>
          <p:cNvPr id="1230" name="Google Shape;1230;p16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65"/>
          <p:cNvSpPr txBox="1"/>
          <p:nvPr>
            <p:ph idx="1" type="body"/>
          </p:nvPr>
        </p:nvSpPr>
        <p:spPr>
          <a:xfrm>
            <a:off x="452400" y="1132825"/>
            <a:ext cx="8239200" cy="224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nsolas"/>
                <a:ea typeface="Consolas"/>
                <a:cs typeface="Consolas"/>
                <a:sym typeface="Consolas"/>
              </a:rPr>
              <a:t>def sum_array(arr):</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total = 0</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for num in arr:</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total += num</a:t>
            </a:r>
            <a:endParaRPr>
              <a:latin typeface="Consolas"/>
              <a:ea typeface="Consolas"/>
              <a:cs typeface="Consolas"/>
              <a:sym typeface="Consolas"/>
            </a:endParaRPr>
          </a:p>
          <a:p>
            <a:pPr indent="0" lvl="0" marL="0" rtl="0" algn="l">
              <a:spcBef>
                <a:spcPts val="1000"/>
              </a:spcBef>
              <a:spcAft>
                <a:spcPts val="1000"/>
              </a:spcAft>
              <a:buNone/>
            </a:pPr>
            <a:r>
              <a:rPr lang="en">
                <a:latin typeface="Consolas"/>
                <a:ea typeface="Consolas"/>
                <a:cs typeface="Consolas"/>
                <a:sym typeface="Consolas"/>
              </a:rPr>
              <a:t>    return total</a:t>
            </a:r>
            <a:endParaRPr>
              <a:latin typeface="Consolas"/>
              <a:ea typeface="Consolas"/>
              <a:cs typeface="Consolas"/>
              <a:sym typeface="Consolas"/>
            </a:endParaRPr>
          </a:p>
        </p:txBody>
      </p:sp>
      <p:sp>
        <p:nvSpPr>
          <p:cNvPr id="1236" name="Google Shape;1236;p165"/>
          <p:cNvSpPr/>
          <p:nvPr/>
        </p:nvSpPr>
        <p:spPr>
          <a:xfrm>
            <a:off x="2183750" y="3570525"/>
            <a:ext cx="1979100" cy="837900"/>
          </a:xfrm>
          <a:prstGeom prst="roundRect">
            <a:avLst>
              <a:gd fmla="val 16667" name="adj"/>
            </a:avLst>
          </a:prstGeom>
          <a:solidFill>
            <a:srgbClr val="00CD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O(n) time</a:t>
            </a:r>
            <a:endParaRPr b="1" sz="1800">
              <a:solidFill>
                <a:schemeClr val="lt1"/>
              </a:solidFill>
              <a:latin typeface="Poppins"/>
              <a:ea typeface="Poppins"/>
              <a:cs typeface="Poppins"/>
              <a:sym typeface="Poppins"/>
            </a:endParaRPr>
          </a:p>
        </p:txBody>
      </p:sp>
      <p:sp>
        <p:nvSpPr>
          <p:cNvPr id="1237" name="Google Shape;1237;p165"/>
          <p:cNvSpPr/>
          <p:nvPr/>
        </p:nvSpPr>
        <p:spPr>
          <a:xfrm>
            <a:off x="4440700" y="3570525"/>
            <a:ext cx="1979100" cy="837900"/>
          </a:xfrm>
          <a:prstGeom prst="roundRect">
            <a:avLst>
              <a:gd fmla="val 16667" name="adj"/>
            </a:avLst>
          </a:prstGeom>
          <a:solidFill>
            <a:srgbClr val="00CD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O(1) space</a:t>
            </a:r>
            <a:endParaRPr b="1" sz="1800">
              <a:solidFill>
                <a:schemeClr val="lt1"/>
              </a:solidFill>
              <a:latin typeface="Poppins"/>
              <a:ea typeface="Poppins"/>
              <a:cs typeface="Poppins"/>
              <a:sym typeface="Poppins"/>
            </a:endParaRPr>
          </a:p>
        </p:txBody>
      </p:sp>
      <p:sp>
        <p:nvSpPr>
          <p:cNvPr id="1238" name="Google Shape;1238;p165"/>
          <p:cNvSpPr/>
          <p:nvPr/>
        </p:nvSpPr>
        <p:spPr>
          <a:xfrm>
            <a:off x="2111175" y="3461375"/>
            <a:ext cx="2163900" cy="104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39" name="Google Shape;1239;p165"/>
          <p:cNvSpPr/>
          <p:nvPr/>
        </p:nvSpPr>
        <p:spPr>
          <a:xfrm>
            <a:off x="4348300" y="3461375"/>
            <a:ext cx="2163900" cy="104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40" name="Google Shape;1240;p16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Big(O)?</a:t>
            </a:r>
            <a:endParaRPr/>
          </a:p>
        </p:txBody>
      </p:sp>
      <p:grpSp>
        <p:nvGrpSpPr>
          <p:cNvPr id="1241" name="Google Shape;1241;p165"/>
          <p:cNvGrpSpPr/>
          <p:nvPr/>
        </p:nvGrpSpPr>
        <p:grpSpPr>
          <a:xfrm>
            <a:off x="89100" y="4739882"/>
            <a:ext cx="324008" cy="322851"/>
            <a:chOff x="0" y="3867912"/>
            <a:chExt cx="1280160" cy="1275588"/>
          </a:xfrm>
        </p:grpSpPr>
        <p:sp>
          <p:nvSpPr>
            <p:cNvPr id="1242" name="Google Shape;1242;p165"/>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5"/>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5"/>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66"/>
          <p:cNvSpPr txBox="1"/>
          <p:nvPr>
            <p:ph type="title"/>
          </p:nvPr>
        </p:nvSpPr>
        <p:spPr>
          <a:xfrm>
            <a:off x="452400" y="481275"/>
            <a:ext cx="39477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Time Complexity: sum_array</a:t>
            </a:r>
            <a:endParaRPr/>
          </a:p>
        </p:txBody>
      </p:sp>
      <p:sp>
        <p:nvSpPr>
          <p:cNvPr id="1250" name="Google Shape;1250;p166"/>
          <p:cNvSpPr/>
          <p:nvPr/>
        </p:nvSpPr>
        <p:spPr>
          <a:xfrm>
            <a:off x="4345400" y="481275"/>
            <a:ext cx="1660554" cy="674352"/>
          </a:xfrm>
          <a:prstGeom prst="flowChartTerminator">
            <a:avLst/>
          </a:prstGeom>
          <a:solidFill>
            <a:srgbClr val="00C98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oppins"/>
                <a:ea typeface="Poppins"/>
                <a:cs typeface="Poppins"/>
                <a:sym typeface="Poppins"/>
              </a:rPr>
              <a:t>START</a:t>
            </a:r>
            <a:endParaRPr b="1">
              <a:solidFill>
                <a:schemeClr val="lt1"/>
              </a:solidFill>
              <a:latin typeface="Poppins"/>
              <a:ea typeface="Poppins"/>
              <a:cs typeface="Poppins"/>
              <a:sym typeface="Poppins"/>
            </a:endParaRPr>
          </a:p>
        </p:txBody>
      </p:sp>
      <p:sp>
        <p:nvSpPr>
          <p:cNvPr id="1251" name="Google Shape;1251;p166"/>
          <p:cNvSpPr/>
          <p:nvPr/>
        </p:nvSpPr>
        <p:spPr>
          <a:xfrm>
            <a:off x="4126250" y="1404675"/>
            <a:ext cx="2098875" cy="724900"/>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initialize total = 0</a:t>
            </a:r>
            <a:endParaRPr>
              <a:latin typeface="Poppins"/>
              <a:ea typeface="Poppins"/>
              <a:cs typeface="Poppins"/>
              <a:sym typeface="Poppins"/>
            </a:endParaRPr>
          </a:p>
        </p:txBody>
      </p:sp>
      <p:sp>
        <p:nvSpPr>
          <p:cNvPr id="1252" name="Google Shape;1252;p166"/>
          <p:cNvSpPr/>
          <p:nvPr/>
        </p:nvSpPr>
        <p:spPr>
          <a:xfrm>
            <a:off x="6857288" y="2733250"/>
            <a:ext cx="2098875" cy="724900"/>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total += num</a:t>
            </a:r>
            <a:endParaRPr>
              <a:latin typeface="Poppins"/>
              <a:ea typeface="Poppins"/>
              <a:cs typeface="Poppins"/>
              <a:sym typeface="Poppins"/>
            </a:endParaRPr>
          </a:p>
        </p:txBody>
      </p:sp>
      <p:sp>
        <p:nvSpPr>
          <p:cNvPr id="1253" name="Google Shape;1253;p166"/>
          <p:cNvSpPr txBox="1"/>
          <p:nvPr/>
        </p:nvSpPr>
        <p:spPr>
          <a:xfrm>
            <a:off x="452400" y="1669000"/>
            <a:ext cx="2902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arr = [a, b, c, d, e]</a:t>
            </a:r>
            <a:endParaRPr sz="1800">
              <a:solidFill>
                <a:schemeClr val="dk1"/>
              </a:solidFill>
              <a:latin typeface="Consolas"/>
              <a:ea typeface="Consolas"/>
              <a:cs typeface="Consolas"/>
              <a:sym typeface="Consolas"/>
            </a:endParaRPr>
          </a:p>
        </p:txBody>
      </p:sp>
      <p:sp>
        <p:nvSpPr>
          <p:cNvPr id="1254" name="Google Shape;1254;p166"/>
          <p:cNvSpPr/>
          <p:nvPr/>
        </p:nvSpPr>
        <p:spPr>
          <a:xfrm>
            <a:off x="4126238" y="4227925"/>
            <a:ext cx="2098875" cy="724900"/>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Return total</a:t>
            </a:r>
            <a:endParaRPr>
              <a:latin typeface="Poppins"/>
              <a:ea typeface="Poppins"/>
              <a:cs typeface="Poppins"/>
              <a:sym typeface="Poppins"/>
            </a:endParaRPr>
          </a:p>
        </p:txBody>
      </p:sp>
      <p:sp>
        <p:nvSpPr>
          <p:cNvPr id="1255" name="Google Shape;1255;p166"/>
          <p:cNvSpPr txBox="1"/>
          <p:nvPr/>
        </p:nvSpPr>
        <p:spPr>
          <a:xfrm>
            <a:off x="1757400" y="2788650"/>
            <a:ext cx="226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loop runs </a:t>
            </a:r>
            <a:r>
              <a:rPr b="1" i="1" lang="en" sz="1800">
                <a:solidFill>
                  <a:schemeClr val="dk1"/>
                </a:solidFill>
                <a:latin typeface="Poppins"/>
                <a:ea typeface="Poppins"/>
                <a:cs typeface="Poppins"/>
                <a:sym typeface="Poppins"/>
              </a:rPr>
              <a:t>n</a:t>
            </a:r>
            <a:r>
              <a:rPr lang="en" sz="1800">
                <a:solidFill>
                  <a:schemeClr val="dk1"/>
                </a:solidFill>
                <a:latin typeface="Poppins"/>
                <a:ea typeface="Poppins"/>
                <a:cs typeface="Poppins"/>
                <a:sym typeface="Poppins"/>
              </a:rPr>
              <a:t> times</a:t>
            </a:r>
            <a:endParaRPr sz="1800">
              <a:solidFill>
                <a:schemeClr val="dk1"/>
              </a:solidFill>
              <a:latin typeface="Poppins"/>
              <a:ea typeface="Poppins"/>
              <a:cs typeface="Poppins"/>
              <a:sym typeface="Poppins"/>
            </a:endParaRPr>
          </a:p>
        </p:txBody>
      </p:sp>
      <p:sp>
        <p:nvSpPr>
          <p:cNvPr id="1256" name="Google Shape;1256;p166"/>
          <p:cNvSpPr txBox="1"/>
          <p:nvPr/>
        </p:nvSpPr>
        <p:spPr>
          <a:xfrm>
            <a:off x="6806788" y="1832850"/>
            <a:ext cx="219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each step takes constant time</a:t>
            </a:r>
            <a:endParaRPr sz="1800">
              <a:solidFill>
                <a:schemeClr val="dk1"/>
              </a:solidFill>
              <a:latin typeface="Poppins"/>
              <a:ea typeface="Poppins"/>
              <a:cs typeface="Poppins"/>
              <a:sym typeface="Poppins"/>
            </a:endParaRPr>
          </a:p>
        </p:txBody>
      </p:sp>
      <p:cxnSp>
        <p:nvCxnSpPr>
          <p:cNvPr id="1257" name="Google Shape;1257;p166"/>
          <p:cNvCxnSpPr>
            <a:stCxn id="1250" idx="2"/>
            <a:endCxn id="1251" idx="0"/>
          </p:cNvCxnSpPr>
          <p:nvPr/>
        </p:nvCxnSpPr>
        <p:spPr>
          <a:xfrm>
            <a:off x="5175677" y="1155627"/>
            <a:ext cx="0" cy="249000"/>
          </a:xfrm>
          <a:prstGeom prst="straightConnector1">
            <a:avLst/>
          </a:prstGeom>
          <a:noFill/>
          <a:ln cap="flat" cmpd="sng" w="9525">
            <a:solidFill>
              <a:schemeClr val="dk1"/>
            </a:solidFill>
            <a:prstDash val="solid"/>
            <a:round/>
            <a:headEnd len="med" w="med" type="none"/>
            <a:tailEnd len="med" w="med" type="stealth"/>
          </a:ln>
        </p:spPr>
      </p:cxnSp>
      <p:grpSp>
        <p:nvGrpSpPr>
          <p:cNvPr id="1258" name="Google Shape;1258;p166"/>
          <p:cNvGrpSpPr/>
          <p:nvPr/>
        </p:nvGrpSpPr>
        <p:grpSpPr>
          <a:xfrm>
            <a:off x="4075663" y="2408713"/>
            <a:ext cx="2200025" cy="1373950"/>
            <a:chOff x="3295825" y="2343325"/>
            <a:chExt cx="2200025" cy="1373950"/>
          </a:xfrm>
        </p:grpSpPr>
        <p:sp>
          <p:nvSpPr>
            <p:cNvPr id="1259" name="Google Shape;1259;p166"/>
            <p:cNvSpPr/>
            <p:nvPr/>
          </p:nvSpPr>
          <p:spPr>
            <a:xfrm>
              <a:off x="3295825" y="2343325"/>
              <a:ext cx="2200025" cy="1373950"/>
            </a:xfrm>
            <a:prstGeom prst="flowChartDecision">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60" name="Google Shape;1260;p166"/>
            <p:cNvSpPr txBox="1"/>
            <p:nvPr/>
          </p:nvSpPr>
          <p:spPr>
            <a:xfrm>
              <a:off x="3413825" y="2739500"/>
              <a:ext cx="19305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Last item?</a:t>
              </a:r>
              <a:endParaRPr sz="1800">
                <a:solidFill>
                  <a:schemeClr val="dk2"/>
                </a:solidFill>
                <a:latin typeface="Poppins"/>
                <a:ea typeface="Poppins"/>
                <a:cs typeface="Poppins"/>
                <a:sym typeface="Poppins"/>
              </a:endParaRPr>
            </a:p>
          </p:txBody>
        </p:sp>
      </p:grpSp>
      <p:cxnSp>
        <p:nvCxnSpPr>
          <p:cNvPr id="1261" name="Google Shape;1261;p166"/>
          <p:cNvCxnSpPr>
            <a:stCxn id="1259" idx="3"/>
            <a:endCxn id="1252" idx="1"/>
          </p:cNvCxnSpPr>
          <p:nvPr/>
        </p:nvCxnSpPr>
        <p:spPr>
          <a:xfrm>
            <a:off x="6275688" y="3095688"/>
            <a:ext cx="581700" cy="0"/>
          </a:xfrm>
          <a:prstGeom prst="straightConnector1">
            <a:avLst/>
          </a:prstGeom>
          <a:noFill/>
          <a:ln cap="flat" cmpd="sng" w="9525">
            <a:solidFill>
              <a:schemeClr val="dk1"/>
            </a:solidFill>
            <a:prstDash val="solid"/>
            <a:round/>
            <a:headEnd len="med" w="med" type="none"/>
            <a:tailEnd len="med" w="med" type="stealth"/>
          </a:ln>
        </p:spPr>
      </p:cxnSp>
      <p:cxnSp>
        <p:nvCxnSpPr>
          <p:cNvPr id="1262" name="Google Shape;1262;p166"/>
          <p:cNvCxnSpPr>
            <a:stCxn id="1259" idx="2"/>
            <a:endCxn id="1254" idx="0"/>
          </p:cNvCxnSpPr>
          <p:nvPr/>
        </p:nvCxnSpPr>
        <p:spPr>
          <a:xfrm>
            <a:off x="5175675" y="3782663"/>
            <a:ext cx="0" cy="445200"/>
          </a:xfrm>
          <a:prstGeom prst="straightConnector1">
            <a:avLst/>
          </a:prstGeom>
          <a:noFill/>
          <a:ln cap="flat" cmpd="sng" w="9525">
            <a:solidFill>
              <a:schemeClr val="dk1"/>
            </a:solidFill>
            <a:prstDash val="solid"/>
            <a:round/>
            <a:headEnd len="med" w="med" type="none"/>
            <a:tailEnd len="med" w="med" type="stealth"/>
          </a:ln>
        </p:spPr>
      </p:cxnSp>
      <p:cxnSp>
        <p:nvCxnSpPr>
          <p:cNvPr id="1263" name="Google Shape;1263;p166"/>
          <p:cNvCxnSpPr>
            <a:stCxn id="1251" idx="2"/>
            <a:endCxn id="1259" idx="0"/>
          </p:cNvCxnSpPr>
          <p:nvPr/>
        </p:nvCxnSpPr>
        <p:spPr>
          <a:xfrm>
            <a:off x="5175688" y="2129575"/>
            <a:ext cx="0" cy="279000"/>
          </a:xfrm>
          <a:prstGeom prst="straightConnector1">
            <a:avLst/>
          </a:prstGeom>
          <a:noFill/>
          <a:ln cap="flat" cmpd="sng" w="9525">
            <a:solidFill>
              <a:schemeClr val="dk1"/>
            </a:solidFill>
            <a:prstDash val="solid"/>
            <a:round/>
            <a:headEnd len="med" w="med" type="none"/>
            <a:tailEnd len="med" w="med" type="stealth"/>
          </a:ln>
        </p:spPr>
      </p:cxnSp>
      <p:sp>
        <p:nvSpPr>
          <p:cNvPr id="1264" name="Google Shape;1264;p166"/>
          <p:cNvSpPr txBox="1"/>
          <p:nvPr/>
        </p:nvSpPr>
        <p:spPr>
          <a:xfrm>
            <a:off x="6275700" y="2634000"/>
            <a:ext cx="58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no</a:t>
            </a:r>
            <a:endParaRPr sz="1800">
              <a:solidFill>
                <a:schemeClr val="dk1"/>
              </a:solidFill>
              <a:latin typeface="Poppins"/>
              <a:ea typeface="Poppins"/>
              <a:cs typeface="Poppins"/>
              <a:sym typeface="Poppins"/>
            </a:endParaRPr>
          </a:p>
        </p:txBody>
      </p:sp>
      <p:sp>
        <p:nvSpPr>
          <p:cNvPr id="1265" name="Google Shape;1265;p166"/>
          <p:cNvSpPr txBox="1"/>
          <p:nvPr/>
        </p:nvSpPr>
        <p:spPr>
          <a:xfrm>
            <a:off x="4572000" y="3722025"/>
            <a:ext cx="64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yes</a:t>
            </a:r>
            <a:endParaRPr sz="1800">
              <a:solidFill>
                <a:schemeClr val="dk1"/>
              </a:solidFill>
              <a:latin typeface="Poppins"/>
              <a:ea typeface="Poppins"/>
              <a:cs typeface="Poppins"/>
              <a:sym typeface="Poppins"/>
            </a:endParaRPr>
          </a:p>
        </p:txBody>
      </p:sp>
      <p:grpSp>
        <p:nvGrpSpPr>
          <p:cNvPr id="1266" name="Google Shape;1266;p166"/>
          <p:cNvGrpSpPr/>
          <p:nvPr/>
        </p:nvGrpSpPr>
        <p:grpSpPr>
          <a:xfrm>
            <a:off x="89100" y="4739882"/>
            <a:ext cx="324008" cy="322851"/>
            <a:chOff x="0" y="3867912"/>
            <a:chExt cx="1280160" cy="1275588"/>
          </a:xfrm>
        </p:grpSpPr>
        <p:sp>
          <p:nvSpPr>
            <p:cNvPr id="1267" name="Google Shape;1267;p166"/>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66"/>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66"/>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166"/>
          <p:cNvSpPr/>
          <p:nvPr/>
        </p:nvSpPr>
        <p:spPr>
          <a:xfrm>
            <a:off x="1036800" y="3782675"/>
            <a:ext cx="1958400" cy="7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oppins"/>
                <a:ea typeface="Poppins"/>
                <a:cs typeface="Poppins"/>
                <a:sym typeface="Poppins"/>
              </a:rPr>
              <a:t>O(n)</a:t>
            </a:r>
            <a:endParaRPr b="1">
              <a:latin typeface="Poppins"/>
              <a:ea typeface="Poppins"/>
              <a:cs typeface="Poppins"/>
              <a:sym typeface="Poppins"/>
            </a:endParaRPr>
          </a:p>
          <a:p>
            <a:pPr indent="0" lvl="0" marL="0" rtl="0" algn="ctr">
              <a:spcBef>
                <a:spcPts val="0"/>
              </a:spcBef>
              <a:spcAft>
                <a:spcPts val="0"/>
              </a:spcAft>
              <a:buNone/>
            </a:pPr>
            <a:r>
              <a:rPr b="1" lang="en">
                <a:latin typeface="Poppins"/>
                <a:ea typeface="Poppins"/>
                <a:cs typeface="Poppins"/>
                <a:sym typeface="Poppins"/>
              </a:rPr>
              <a:t>n = number of items in array</a:t>
            </a:r>
            <a:endParaRPr b="1">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6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Complexity: sum_array</a:t>
            </a:r>
            <a:endParaRPr/>
          </a:p>
        </p:txBody>
      </p:sp>
      <p:sp>
        <p:nvSpPr>
          <p:cNvPr id="1276" name="Google Shape;1276;p167"/>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Input List:</a:t>
            </a:r>
            <a:r>
              <a:rPr lang="en"/>
              <a:t> </a:t>
            </a:r>
            <a:r>
              <a:rPr lang="en">
                <a:latin typeface="Consolas"/>
                <a:ea typeface="Consolas"/>
                <a:cs typeface="Consolas"/>
                <a:sym typeface="Consolas"/>
              </a:rPr>
              <a:t>[a, b, c, d, e]</a:t>
            </a:r>
            <a:endParaRPr>
              <a:latin typeface="Consolas"/>
              <a:ea typeface="Consolas"/>
              <a:cs typeface="Consolas"/>
              <a:sym typeface="Consolas"/>
            </a:endParaRPr>
          </a:p>
          <a:p>
            <a:pPr indent="0" lvl="0" marL="0" rtl="0" algn="l">
              <a:spcBef>
                <a:spcPts val="1000"/>
              </a:spcBef>
              <a:spcAft>
                <a:spcPts val="0"/>
              </a:spcAft>
              <a:buNone/>
            </a:pPr>
            <a:r>
              <a:rPr b="1" lang="en"/>
              <a:t>Variables:</a:t>
            </a:r>
            <a:r>
              <a:rPr lang="en"/>
              <a:t> </a:t>
            </a:r>
            <a:r>
              <a:rPr lang="en">
                <a:latin typeface="Consolas"/>
                <a:ea typeface="Consolas"/>
                <a:cs typeface="Consolas"/>
                <a:sym typeface="Consolas"/>
              </a:rPr>
              <a:t>total</a:t>
            </a:r>
            <a:r>
              <a:rPr lang="en"/>
              <a:t>, </a:t>
            </a:r>
            <a:r>
              <a:rPr lang="en">
                <a:latin typeface="Consolas"/>
                <a:ea typeface="Consolas"/>
                <a:cs typeface="Consolas"/>
                <a:sym typeface="Consolas"/>
              </a:rPr>
              <a:t>num</a:t>
            </a:r>
            <a:r>
              <a:rPr lang="en"/>
              <a:t> (constant space)</a:t>
            </a:r>
            <a:endParaRPr/>
          </a:p>
          <a:p>
            <a:pPr indent="0" lvl="0" marL="0" rtl="0" algn="l">
              <a:spcBef>
                <a:spcPts val="1000"/>
              </a:spcBef>
              <a:spcAft>
                <a:spcPts val="1000"/>
              </a:spcAft>
              <a:buNone/>
            </a:pPr>
            <a:r>
              <a:rPr b="1" lang="en"/>
              <a:t>Output:</a:t>
            </a:r>
            <a:r>
              <a:rPr lang="en"/>
              <a:t> </a:t>
            </a:r>
            <a:r>
              <a:rPr lang="en">
                <a:latin typeface="Consolas"/>
                <a:ea typeface="Consolas"/>
                <a:cs typeface="Consolas"/>
                <a:sym typeface="Consolas"/>
              </a:rPr>
              <a:t>total</a:t>
            </a:r>
            <a:r>
              <a:rPr lang="en"/>
              <a:t> (constant space)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41"/>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1043" name="Google Shape;1043;p14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6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2" name="Google Shape;1282;p168"/>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1283" name="Google Shape;1283;p168"/>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1284" name="Google Shape;1284;p168"/>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69"/>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1290" name="Google Shape;1290;p169"/>
          <p:cNvSpPr txBox="1"/>
          <p:nvPr>
            <p:ph idx="2" type="body"/>
          </p:nvPr>
        </p:nvSpPr>
        <p:spPr>
          <a:xfrm>
            <a:off x="452400" y="1260488"/>
            <a:ext cx="8239200" cy="31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What is the Big(O)?</a:t>
            </a:r>
            <a:endParaRPr b="1"/>
          </a:p>
          <a:p>
            <a:pPr indent="0" lvl="0" marL="457200" rtl="0" algn="l">
              <a:lnSpc>
                <a:spcPct val="115000"/>
              </a:lnSpc>
              <a:spcBef>
                <a:spcPts val="1000"/>
              </a:spcBef>
              <a:spcAft>
                <a:spcPts val="0"/>
              </a:spcAft>
              <a:buNone/>
            </a:pPr>
            <a:r>
              <a:rPr lang="en">
                <a:latin typeface="Consolas"/>
                <a:ea typeface="Consolas"/>
                <a:cs typeface="Consolas"/>
                <a:sym typeface="Consolas"/>
              </a:rPr>
              <a:t>def count_word_frequencies(word_list):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word_count = {}</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for word in word_list: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if word in word_count: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word_count[word] += 1</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else:</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word_count[word] = 1</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return word_count</a:t>
            </a:r>
            <a:endParaRPr>
              <a:latin typeface="Consolas"/>
              <a:ea typeface="Consolas"/>
              <a:cs typeface="Consolas"/>
              <a:sym typeface="Consolas"/>
            </a:endParaRPr>
          </a:p>
        </p:txBody>
      </p:sp>
      <p:sp>
        <p:nvSpPr>
          <p:cNvPr id="1291" name="Google Shape;1291;p16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70"/>
          <p:cNvSpPr txBox="1"/>
          <p:nvPr>
            <p:ph idx="1" type="body"/>
          </p:nvPr>
        </p:nvSpPr>
        <p:spPr>
          <a:xfrm>
            <a:off x="452400" y="1132825"/>
            <a:ext cx="8239200" cy="3590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nsolas"/>
                <a:ea typeface="Consolas"/>
                <a:cs typeface="Consolas"/>
                <a:sym typeface="Consolas"/>
              </a:rPr>
              <a:t>def count_word_frequencies(word_list):</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word_count = {}</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for word in word_list:</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if word in word_count:</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word_count[word] += 1</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else:</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word_count[word] = 1</a:t>
            </a:r>
            <a:endParaRPr>
              <a:latin typeface="Consolas"/>
              <a:ea typeface="Consolas"/>
              <a:cs typeface="Consolas"/>
              <a:sym typeface="Consolas"/>
            </a:endParaRPr>
          </a:p>
          <a:p>
            <a:pPr indent="0" lvl="0" marL="0" rtl="0" algn="l">
              <a:spcBef>
                <a:spcPts val="1000"/>
              </a:spcBef>
              <a:spcAft>
                <a:spcPts val="1000"/>
              </a:spcAft>
              <a:buNone/>
            </a:pPr>
            <a:r>
              <a:rPr lang="en">
                <a:latin typeface="Consolas"/>
                <a:ea typeface="Consolas"/>
                <a:cs typeface="Consolas"/>
                <a:sym typeface="Consolas"/>
              </a:rPr>
              <a:t>    return word_count</a:t>
            </a:r>
            <a:endParaRPr>
              <a:latin typeface="Consolas"/>
              <a:ea typeface="Consolas"/>
              <a:cs typeface="Consolas"/>
              <a:sym typeface="Consolas"/>
            </a:endParaRPr>
          </a:p>
        </p:txBody>
      </p:sp>
      <p:sp>
        <p:nvSpPr>
          <p:cNvPr id="1297" name="Google Shape;1297;p170"/>
          <p:cNvSpPr/>
          <p:nvPr/>
        </p:nvSpPr>
        <p:spPr>
          <a:xfrm>
            <a:off x="5177551" y="1963325"/>
            <a:ext cx="1635000" cy="692100"/>
          </a:xfrm>
          <a:prstGeom prst="roundRect">
            <a:avLst>
              <a:gd fmla="val 16667" name="adj"/>
            </a:avLst>
          </a:prstGeom>
          <a:solidFill>
            <a:srgbClr val="00CD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O(n) time</a:t>
            </a:r>
            <a:endParaRPr b="1" sz="1800">
              <a:solidFill>
                <a:schemeClr val="lt1"/>
              </a:solidFill>
              <a:latin typeface="Poppins"/>
              <a:ea typeface="Poppins"/>
              <a:cs typeface="Poppins"/>
              <a:sym typeface="Poppins"/>
            </a:endParaRPr>
          </a:p>
        </p:txBody>
      </p:sp>
      <p:sp>
        <p:nvSpPr>
          <p:cNvPr id="1298" name="Google Shape;1298;p170"/>
          <p:cNvSpPr/>
          <p:nvPr/>
        </p:nvSpPr>
        <p:spPr>
          <a:xfrm>
            <a:off x="7041922" y="1963325"/>
            <a:ext cx="1635000" cy="692100"/>
          </a:xfrm>
          <a:prstGeom prst="roundRect">
            <a:avLst>
              <a:gd fmla="val 16667" name="adj"/>
            </a:avLst>
          </a:prstGeom>
          <a:solidFill>
            <a:srgbClr val="00CD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O(n) space</a:t>
            </a:r>
            <a:endParaRPr b="1" sz="1800">
              <a:solidFill>
                <a:schemeClr val="lt1"/>
              </a:solidFill>
              <a:latin typeface="Poppins"/>
              <a:ea typeface="Poppins"/>
              <a:cs typeface="Poppins"/>
              <a:sym typeface="Poppins"/>
            </a:endParaRPr>
          </a:p>
        </p:txBody>
      </p:sp>
      <p:sp>
        <p:nvSpPr>
          <p:cNvPr id="1299" name="Google Shape;1299;p170"/>
          <p:cNvSpPr/>
          <p:nvPr/>
        </p:nvSpPr>
        <p:spPr>
          <a:xfrm>
            <a:off x="5092325" y="1878732"/>
            <a:ext cx="1787400" cy="86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00" name="Google Shape;1300;p170"/>
          <p:cNvSpPr/>
          <p:nvPr/>
        </p:nvSpPr>
        <p:spPr>
          <a:xfrm>
            <a:off x="6940319" y="1878732"/>
            <a:ext cx="1787400" cy="86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01" name="Google Shape;1301;p17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Big(O)?</a:t>
            </a:r>
            <a:endParaRPr/>
          </a:p>
        </p:txBody>
      </p:sp>
      <p:grpSp>
        <p:nvGrpSpPr>
          <p:cNvPr id="1302" name="Google Shape;1302;p170"/>
          <p:cNvGrpSpPr/>
          <p:nvPr/>
        </p:nvGrpSpPr>
        <p:grpSpPr>
          <a:xfrm>
            <a:off x="89100" y="4739882"/>
            <a:ext cx="324008" cy="322851"/>
            <a:chOff x="0" y="3867912"/>
            <a:chExt cx="1280160" cy="1275588"/>
          </a:xfrm>
        </p:grpSpPr>
        <p:sp>
          <p:nvSpPr>
            <p:cNvPr id="1303" name="Google Shape;1303;p170"/>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0"/>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0"/>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71"/>
          <p:cNvSpPr txBox="1"/>
          <p:nvPr>
            <p:ph type="title"/>
          </p:nvPr>
        </p:nvSpPr>
        <p:spPr>
          <a:xfrm>
            <a:off x="300000" y="481275"/>
            <a:ext cx="8399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Time Complexity: count_word_frequencies</a:t>
            </a:r>
            <a:endParaRPr/>
          </a:p>
        </p:txBody>
      </p:sp>
      <p:sp>
        <p:nvSpPr>
          <p:cNvPr id="1311" name="Google Shape;1311;p171"/>
          <p:cNvSpPr/>
          <p:nvPr/>
        </p:nvSpPr>
        <p:spPr>
          <a:xfrm>
            <a:off x="947407" y="1065925"/>
            <a:ext cx="1424628" cy="578556"/>
          </a:xfrm>
          <a:prstGeom prst="flowChartTerminator">
            <a:avLst/>
          </a:prstGeom>
          <a:solidFill>
            <a:srgbClr val="00C98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Poppins"/>
                <a:ea typeface="Poppins"/>
                <a:cs typeface="Poppins"/>
                <a:sym typeface="Poppins"/>
              </a:rPr>
              <a:t>START</a:t>
            </a:r>
            <a:endParaRPr b="1" sz="1200">
              <a:solidFill>
                <a:schemeClr val="lt1"/>
              </a:solidFill>
              <a:latin typeface="Poppins"/>
              <a:ea typeface="Poppins"/>
              <a:cs typeface="Poppins"/>
              <a:sym typeface="Poppins"/>
            </a:endParaRPr>
          </a:p>
        </p:txBody>
      </p:sp>
      <p:sp>
        <p:nvSpPr>
          <p:cNvPr id="1312" name="Google Shape;1312;p171"/>
          <p:cNvSpPr/>
          <p:nvPr/>
        </p:nvSpPr>
        <p:spPr>
          <a:xfrm>
            <a:off x="545173" y="1909290"/>
            <a:ext cx="2229118" cy="621922"/>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initialize word_count = {}</a:t>
            </a:r>
            <a:endParaRPr sz="1200">
              <a:latin typeface="Poppins"/>
              <a:ea typeface="Poppins"/>
              <a:cs typeface="Poppins"/>
              <a:sym typeface="Poppins"/>
            </a:endParaRPr>
          </a:p>
        </p:txBody>
      </p:sp>
      <p:sp>
        <p:nvSpPr>
          <p:cNvPr id="1313" name="Google Shape;1313;p171"/>
          <p:cNvSpPr/>
          <p:nvPr/>
        </p:nvSpPr>
        <p:spPr>
          <a:xfrm>
            <a:off x="5464349" y="2984113"/>
            <a:ext cx="2134550" cy="621925"/>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word_count[word] += 1</a:t>
            </a:r>
            <a:endParaRPr sz="1200">
              <a:latin typeface="Poppins"/>
              <a:ea typeface="Poppins"/>
              <a:cs typeface="Poppins"/>
              <a:sym typeface="Poppins"/>
            </a:endParaRPr>
          </a:p>
        </p:txBody>
      </p:sp>
      <p:sp>
        <p:nvSpPr>
          <p:cNvPr id="1314" name="Google Shape;1314;p171"/>
          <p:cNvSpPr txBox="1"/>
          <p:nvPr/>
        </p:nvSpPr>
        <p:spPr>
          <a:xfrm>
            <a:off x="3126600" y="1089775"/>
            <a:ext cx="5808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word_list = ["apple", "banana", "apple",</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"orange", "banana", "apple"]</a:t>
            </a:r>
            <a:endParaRPr sz="1800">
              <a:solidFill>
                <a:schemeClr val="dk1"/>
              </a:solidFill>
              <a:latin typeface="Consolas"/>
              <a:ea typeface="Consolas"/>
              <a:cs typeface="Consolas"/>
              <a:sym typeface="Consolas"/>
            </a:endParaRPr>
          </a:p>
        </p:txBody>
      </p:sp>
      <p:sp>
        <p:nvSpPr>
          <p:cNvPr id="1315" name="Google Shape;1315;p171"/>
          <p:cNvSpPr/>
          <p:nvPr/>
        </p:nvSpPr>
        <p:spPr>
          <a:xfrm>
            <a:off x="3031663" y="4231953"/>
            <a:ext cx="2077285" cy="621922"/>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word_count[word] = 1</a:t>
            </a:r>
            <a:endParaRPr sz="1200">
              <a:latin typeface="Poppins"/>
              <a:ea typeface="Poppins"/>
              <a:cs typeface="Poppins"/>
              <a:sym typeface="Poppins"/>
            </a:endParaRPr>
          </a:p>
        </p:txBody>
      </p:sp>
      <p:grpSp>
        <p:nvGrpSpPr>
          <p:cNvPr id="1316" name="Google Shape;1316;p171"/>
          <p:cNvGrpSpPr/>
          <p:nvPr/>
        </p:nvGrpSpPr>
        <p:grpSpPr>
          <a:xfrm>
            <a:off x="3126611" y="2705736"/>
            <a:ext cx="1887401" cy="1178712"/>
            <a:chOff x="3295825" y="2343325"/>
            <a:chExt cx="2200025" cy="1373950"/>
          </a:xfrm>
        </p:grpSpPr>
        <p:sp>
          <p:nvSpPr>
            <p:cNvPr id="1317" name="Google Shape;1317;p171"/>
            <p:cNvSpPr/>
            <p:nvPr/>
          </p:nvSpPr>
          <p:spPr>
            <a:xfrm>
              <a:off x="3295825" y="2343325"/>
              <a:ext cx="2200025" cy="1373950"/>
            </a:xfrm>
            <a:prstGeom prst="flowChartDecision">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Poppins"/>
                <a:ea typeface="Poppins"/>
                <a:cs typeface="Poppins"/>
                <a:sym typeface="Poppins"/>
              </a:endParaRPr>
            </a:p>
          </p:txBody>
        </p:sp>
        <p:sp>
          <p:nvSpPr>
            <p:cNvPr id="1318" name="Google Shape;1318;p171"/>
            <p:cNvSpPr txBox="1"/>
            <p:nvPr/>
          </p:nvSpPr>
          <p:spPr>
            <a:xfrm>
              <a:off x="3413825" y="2739500"/>
              <a:ext cx="1930500" cy="6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if word in word_count:</a:t>
              </a:r>
              <a:endParaRPr sz="1600">
                <a:solidFill>
                  <a:schemeClr val="dk2"/>
                </a:solidFill>
                <a:latin typeface="Poppins"/>
                <a:ea typeface="Poppins"/>
                <a:cs typeface="Poppins"/>
                <a:sym typeface="Poppins"/>
              </a:endParaRPr>
            </a:p>
          </p:txBody>
        </p:sp>
      </p:grpSp>
      <p:sp>
        <p:nvSpPr>
          <p:cNvPr id="1319" name="Google Shape;1319;p171"/>
          <p:cNvSpPr/>
          <p:nvPr/>
        </p:nvSpPr>
        <p:spPr>
          <a:xfrm>
            <a:off x="608201" y="4231953"/>
            <a:ext cx="2077285" cy="621922"/>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Return word_count</a:t>
            </a:r>
            <a:endParaRPr sz="1200">
              <a:latin typeface="Poppins"/>
              <a:ea typeface="Poppins"/>
              <a:cs typeface="Poppins"/>
              <a:sym typeface="Poppins"/>
            </a:endParaRPr>
          </a:p>
        </p:txBody>
      </p:sp>
      <p:cxnSp>
        <p:nvCxnSpPr>
          <p:cNvPr id="1320" name="Google Shape;1320;p171"/>
          <p:cNvCxnSpPr>
            <a:stCxn id="1311" idx="2"/>
            <a:endCxn id="1312" idx="0"/>
          </p:cNvCxnSpPr>
          <p:nvPr/>
        </p:nvCxnSpPr>
        <p:spPr>
          <a:xfrm>
            <a:off x="1659721" y="1644481"/>
            <a:ext cx="0" cy="264900"/>
          </a:xfrm>
          <a:prstGeom prst="straightConnector1">
            <a:avLst/>
          </a:prstGeom>
          <a:noFill/>
          <a:ln cap="flat" cmpd="sng" w="9525">
            <a:solidFill>
              <a:schemeClr val="dk1"/>
            </a:solidFill>
            <a:prstDash val="solid"/>
            <a:round/>
            <a:headEnd len="med" w="med" type="none"/>
            <a:tailEnd len="med" w="med" type="stealth"/>
          </a:ln>
        </p:spPr>
      </p:cxnSp>
      <p:grpSp>
        <p:nvGrpSpPr>
          <p:cNvPr id="1321" name="Google Shape;1321;p171"/>
          <p:cNvGrpSpPr/>
          <p:nvPr/>
        </p:nvGrpSpPr>
        <p:grpSpPr>
          <a:xfrm>
            <a:off x="820544" y="2773187"/>
            <a:ext cx="1678399" cy="1048186"/>
            <a:chOff x="3295825" y="2343325"/>
            <a:chExt cx="2200025" cy="1373950"/>
          </a:xfrm>
        </p:grpSpPr>
        <p:sp>
          <p:nvSpPr>
            <p:cNvPr id="1322" name="Google Shape;1322;p171"/>
            <p:cNvSpPr/>
            <p:nvPr/>
          </p:nvSpPr>
          <p:spPr>
            <a:xfrm>
              <a:off x="3295825" y="2343325"/>
              <a:ext cx="2200025" cy="1373950"/>
            </a:xfrm>
            <a:prstGeom prst="flowChartDecision">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23" name="Google Shape;1323;p171"/>
            <p:cNvSpPr txBox="1"/>
            <p:nvPr/>
          </p:nvSpPr>
          <p:spPr>
            <a:xfrm>
              <a:off x="3413825" y="2739500"/>
              <a:ext cx="19305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Last item?</a:t>
              </a:r>
              <a:endParaRPr sz="1200">
                <a:solidFill>
                  <a:schemeClr val="dk2"/>
                </a:solidFill>
                <a:latin typeface="Poppins"/>
                <a:ea typeface="Poppins"/>
                <a:cs typeface="Poppins"/>
                <a:sym typeface="Poppins"/>
              </a:endParaRPr>
            </a:p>
          </p:txBody>
        </p:sp>
      </p:grpSp>
      <p:cxnSp>
        <p:nvCxnSpPr>
          <p:cNvPr id="1324" name="Google Shape;1324;p171"/>
          <p:cNvCxnSpPr>
            <a:stCxn id="1312" idx="2"/>
            <a:endCxn id="1322" idx="0"/>
          </p:cNvCxnSpPr>
          <p:nvPr/>
        </p:nvCxnSpPr>
        <p:spPr>
          <a:xfrm>
            <a:off x="1659732" y="2531211"/>
            <a:ext cx="0" cy="242100"/>
          </a:xfrm>
          <a:prstGeom prst="straightConnector1">
            <a:avLst/>
          </a:prstGeom>
          <a:noFill/>
          <a:ln cap="flat" cmpd="sng" w="9525">
            <a:solidFill>
              <a:schemeClr val="dk1"/>
            </a:solidFill>
            <a:prstDash val="solid"/>
            <a:round/>
            <a:headEnd len="med" w="med" type="none"/>
            <a:tailEnd len="med" w="med" type="stealth"/>
          </a:ln>
        </p:spPr>
      </p:cxnSp>
      <p:cxnSp>
        <p:nvCxnSpPr>
          <p:cNvPr id="1325" name="Google Shape;1325;p171"/>
          <p:cNvCxnSpPr>
            <a:stCxn id="1322" idx="3"/>
            <a:endCxn id="1317" idx="1"/>
          </p:cNvCxnSpPr>
          <p:nvPr/>
        </p:nvCxnSpPr>
        <p:spPr>
          <a:xfrm flipH="1" rot="10800000">
            <a:off x="2498943" y="3295180"/>
            <a:ext cx="627600" cy="2100"/>
          </a:xfrm>
          <a:prstGeom prst="straightConnector1">
            <a:avLst/>
          </a:prstGeom>
          <a:noFill/>
          <a:ln cap="flat" cmpd="sng" w="9525">
            <a:solidFill>
              <a:schemeClr val="dk1"/>
            </a:solidFill>
            <a:prstDash val="solid"/>
            <a:round/>
            <a:headEnd len="med" w="med" type="none"/>
            <a:tailEnd len="med" w="med" type="stealth"/>
          </a:ln>
        </p:spPr>
      </p:cxnSp>
      <p:cxnSp>
        <p:nvCxnSpPr>
          <p:cNvPr id="1326" name="Google Shape;1326;p171"/>
          <p:cNvCxnSpPr>
            <a:stCxn id="1317" idx="3"/>
            <a:endCxn id="1313" idx="1"/>
          </p:cNvCxnSpPr>
          <p:nvPr/>
        </p:nvCxnSpPr>
        <p:spPr>
          <a:xfrm>
            <a:off x="5014012" y="3295092"/>
            <a:ext cx="450300" cy="0"/>
          </a:xfrm>
          <a:prstGeom prst="straightConnector1">
            <a:avLst/>
          </a:prstGeom>
          <a:noFill/>
          <a:ln cap="flat" cmpd="sng" w="9525">
            <a:solidFill>
              <a:schemeClr val="dk1"/>
            </a:solidFill>
            <a:prstDash val="solid"/>
            <a:round/>
            <a:headEnd len="med" w="med" type="none"/>
            <a:tailEnd len="med" w="med" type="stealth"/>
          </a:ln>
        </p:spPr>
      </p:cxnSp>
      <p:cxnSp>
        <p:nvCxnSpPr>
          <p:cNvPr id="1327" name="Google Shape;1327;p171"/>
          <p:cNvCxnSpPr>
            <a:stCxn id="1322" idx="2"/>
            <a:endCxn id="1319" idx="0"/>
          </p:cNvCxnSpPr>
          <p:nvPr/>
        </p:nvCxnSpPr>
        <p:spPr>
          <a:xfrm flipH="1">
            <a:off x="1646844" y="3821373"/>
            <a:ext cx="12900" cy="410700"/>
          </a:xfrm>
          <a:prstGeom prst="straightConnector1">
            <a:avLst/>
          </a:prstGeom>
          <a:noFill/>
          <a:ln cap="flat" cmpd="sng" w="9525">
            <a:solidFill>
              <a:schemeClr val="dk1"/>
            </a:solidFill>
            <a:prstDash val="solid"/>
            <a:round/>
            <a:headEnd len="med" w="med" type="none"/>
            <a:tailEnd len="med" w="med" type="stealth"/>
          </a:ln>
        </p:spPr>
      </p:cxnSp>
      <p:cxnSp>
        <p:nvCxnSpPr>
          <p:cNvPr id="1328" name="Google Shape;1328;p171"/>
          <p:cNvCxnSpPr>
            <a:stCxn id="1317" idx="2"/>
            <a:endCxn id="1315" idx="0"/>
          </p:cNvCxnSpPr>
          <p:nvPr/>
        </p:nvCxnSpPr>
        <p:spPr>
          <a:xfrm>
            <a:off x="4070311" y="3884448"/>
            <a:ext cx="0" cy="347400"/>
          </a:xfrm>
          <a:prstGeom prst="straightConnector1">
            <a:avLst/>
          </a:prstGeom>
          <a:noFill/>
          <a:ln cap="flat" cmpd="sng" w="9525">
            <a:solidFill>
              <a:schemeClr val="dk1"/>
            </a:solidFill>
            <a:prstDash val="solid"/>
            <a:round/>
            <a:headEnd len="med" w="med" type="none"/>
            <a:tailEnd len="med" w="med" type="stealth"/>
          </a:ln>
        </p:spPr>
      </p:cxnSp>
      <p:sp>
        <p:nvSpPr>
          <p:cNvPr id="1329" name="Google Shape;1329;p171"/>
          <p:cNvSpPr txBox="1"/>
          <p:nvPr/>
        </p:nvSpPr>
        <p:spPr>
          <a:xfrm>
            <a:off x="2498950" y="2874025"/>
            <a:ext cx="49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no</a:t>
            </a:r>
            <a:endParaRPr sz="1800">
              <a:solidFill>
                <a:schemeClr val="dk1"/>
              </a:solidFill>
              <a:latin typeface="Poppins"/>
              <a:ea typeface="Poppins"/>
              <a:cs typeface="Poppins"/>
              <a:sym typeface="Poppins"/>
            </a:endParaRPr>
          </a:p>
        </p:txBody>
      </p:sp>
      <p:sp>
        <p:nvSpPr>
          <p:cNvPr id="1330" name="Google Shape;1330;p171"/>
          <p:cNvSpPr txBox="1"/>
          <p:nvPr/>
        </p:nvSpPr>
        <p:spPr>
          <a:xfrm>
            <a:off x="1019950" y="3728425"/>
            <a:ext cx="58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yes</a:t>
            </a:r>
            <a:endParaRPr sz="1800">
              <a:solidFill>
                <a:schemeClr val="dk1"/>
              </a:solidFill>
              <a:latin typeface="Poppins"/>
              <a:ea typeface="Poppins"/>
              <a:cs typeface="Poppins"/>
              <a:sym typeface="Poppins"/>
            </a:endParaRPr>
          </a:p>
        </p:txBody>
      </p:sp>
      <p:sp>
        <p:nvSpPr>
          <p:cNvPr id="1331" name="Google Shape;1331;p171"/>
          <p:cNvSpPr txBox="1"/>
          <p:nvPr/>
        </p:nvSpPr>
        <p:spPr>
          <a:xfrm>
            <a:off x="4897750" y="2874025"/>
            <a:ext cx="68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true</a:t>
            </a:r>
            <a:endParaRPr sz="1800">
              <a:solidFill>
                <a:schemeClr val="dk1"/>
              </a:solidFill>
              <a:latin typeface="Poppins"/>
              <a:ea typeface="Poppins"/>
              <a:cs typeface="Poppins"/>
              <a:sym typeface="Poppins"/>
            </a:endParaRPr>
          </a:p>
        </p:txBody>
      </p:sp>
      <p:sp>
        <p:nvSpPr>
          <p:cNvPr id="1332" name="Google Shape;1332;p171"/>
          <p:cNvSpPr txBox="1"/>
          <p:nvPr/>
        </p:nvSpPr>
        <p:spPr>
          <a:xfrm>
            <a:off x="4106075" y="3795875"/>
            <a:ext cx="90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false</a:t>
            </a:r>
            <a:endParaRPr sz="1800">
              <a:solidFill>
                <a:schemeClr val="dk1"/>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7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Complexity: count_word_frequencies</a:t>
            </a:r>
            <a:endParaRPr/>
          </a:p>
        </p:txBody>
      </p:sp>
      <p:sp>
        <p:nvSpPr>
          <p:cNvPr id="1338" name="Google Shape;1338;p172"/>
          <p:cNvSpPr txBox="1"/>
          <p:nvPr>
            <p:ph idx="1" type="body"/>
          </p:nvPr>
        </p:nvSpPr>
        <p:spPr>
          <a:xfrm>
            <a:off x="452400" y="1132825"/>
            <a:ext cx="8239200" cy="875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1700"/>
              <a:t>Input List:</a:t>
            </a:r>
            <a:r>
              <a:rPr lang="en" sz="1700"/>
              <a:t> </a:t>
            </a:r>
            <a:r>
              <a:rPr lang="en" sz="1700">
                <a:latin typeface="Consolas"/>
                <a:ea typeface="Consolas"/>
                <a:cs typeface="Consolas"/>
                <a:sym typeface="Consolas"/>
              </a:rPr>
              <a:t>["apple", "banana", "apple", "orange", "banana", "apple"]</a:t>
            </a:r>
            <a:endParaRPr sz="1700">
              <a:latin typeface="Consolas"/>
              <a:ea typeface="Consolas"/>
              <a:cs typeface="Consolas"/>
              <a:sym typeface="Consolas"/>
            </a:endParaRPr>
          </a:p>
          <a:p>
            <a:pPr indent="0" lvl="0" marL="0" rtl="0" algn="l">
              <a:spcBef>
                <a:spcPts val="1000"/>
              </a:spcBef>
              <a:spcAft>
                <a:spcPts val="1000"/>
              </a:spcAft>
              <a:buClr>
                <a:schemeClr val="dk1"/>
              </a:buClr>
              <a:buSzPts val="1100"/>
              <a:buFont typeface="Arial"/>
              <a:buNone/>
            </a:pPr>
            <a:r>
              <a:rPr b="1" lang="en" sz="1700"/>
              <a:t>Dictionary:</a:t>
            </a:r>
            <a:endParaRPr sz="1700">
              <a:latin typeface="Consolas"/>
              <a:ea typeface="Consolas"/>
              <a:cs typeface="Consolas"/>
              <a:sym typeface="Consolas"/>
            </a:endParaRPr>
          </a:p>
        </p:txBody>
      </p:sp>
      <p:sp>
        <p:nvSpPr>
          <p:cNvPr id="1339" name="Google Shape;1339;p172"/>
          <p:cNvSpPr/>
          <p:nvPr/>
        </p:nvSpPr>
        <p:spPr>
          <a:xfrm>
            <a:off x="573175" y="2132600"/>
            <a:ext cx="1154700" cy="572400"/>
          </a:xfrm>
          <a:prstGeom prst="rect">
            <a:avLst/>
          </a:prstGeom>
          <a:solidFill>
            <a:srgbClr val="D7FF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Consolas"/>
                <a:ea typeface="Consolas"/>
                <a:cs typeface="Consolas"/>
                <a:sym typeface="Consolas"/>
              </a:rPr>
              <a:t>apple</a:t>
            </a:r>
            <a:endParaRPr sz="1700">
              <a:latin typeface="Consolas"/>
              <a:ea typeface="Consolas"/>
              <a:cs typeface="Consolas"/>
              <a:sym typeface="Consolas"/>
            </a:endParaRPr>
          </a:p>
        </p:txBody>
      </p:sp>
      <p:sp>
        <p:nvSpPr>
          <p:cNvPr id="1340" name="Google Shape;1340;p172"/>
          <p:cNvSpPr/>
          <p:nvPr/>
        </p:nvSpPr>
        <p:spPr>
          <a:xfrm>
            <a:off x="1727875" y="2132600"/>
            <a:ext cx="572400" cy="572400"/>
          </a:xfrm>
          <a:prstGeom prst="rect">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Consolas"/>
                <a:ea typeface="Consolas"/>
                <a:cs typeface="Consolas"/>
                <a:sym typeface="Consolas"/>
              </a:rPr>
              <a:t>1</a:t>
            </a:r>
            <a:endParaRPr b="1" sz="1700">
              <a:solidFill>
                <a:schemeClr val="lt1"/>
              </a:solidFill>
              <a:latin typeface="Consolas"/>
              <a:ea typeface="Consolas"/>
              <a:cs typeface="Consolas"/>
              <a:sym typeface="Consolas"/>
            </a:endParaRPr>
          </a:p>
        </p:txBody>
      </p:sp>
      <p:sp>
        <p:nvSpPr>
          <p:cNvPr id="1341" name="Google Shape;1341;p172"/>
          <p:cNvSpPr/>
          <p:nvPr/>
        </p:nvSpPr>
        <p:spPr>
          <a:xfrm>
            <a:off x="2630575" y="2132600"/>
            <a:ext cx="1154700" cy="572400"/>
          </a:xfrm>
          <a:prstGeom prst="rect">
            <a:avLst/>
          </a:prstGeom>
          <a:solidFill>
            <a:srgbClr val="D7FF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Consolas"/>
                <a:ea typeface="Consolas"/>
                <a:cs typeface="Consolas"/>
                <a:sym typeface="Consolas"/>
              </a:rPr>
              <a:t>banana</a:t>
            </a:r>
            <a:endParaRPr sz="1700">
              <a:latin typeface="Consolas"/>
              <a:ea typeface="Consolas"/>
              <a:cs typeface="Consolas"/>
              <a:sym typeface="Consolas"/>
            </a:endParaRPr>
          </a:p>
        </p:txBody>
      </p:sp>
      <p:sp>
        <p:nvSpPr>
          <p:cNvPr id="1342" name="Google Shape;1342;p172"/>
          <p:cNvSpPr/>
          <p:nvPr/>
        </p:nvSpPr>
        <p:spPr>
          <a:xfrm>
            <a:off x="3785275" y="2132600"/>
            <a:ext cx="572400" cy="572400"/>
          </a:xfrm>
          <a:prstGeom prst="rect">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Consolas"/>
                <a:ea typeface="Consolas"/>
                <a:cs typeface="Consolas"/>
                <a:sym typeface="Consolas"/>
              </a:rPr>
              <a:t>1</a:t>
            </a:r>
            <a:endParaRPr b="1" sz="1700">
              <a:solidFill>
                <a:schemeClr val="lt1"/>
              </a:solidFill>
              <a:latin typeface="Consolas"/>
              <a:ea typeface="Consolas"/>
              <a:cs typeface="Consolas"/>
              <a:sym typeface="Consolas"/>
            </a:endParaRPr>
          </a:p>
        </p:txBody>
      </p:sp>
      <p:sp>
        <p:nvSpPr>
          <p:cNvPr id="1343" name="Google Shape;1343;p172"/>
          <p:cNvSpPr/>
          <p:nvPr/>
        </p:nvSpPr>
        <p:spPr>
          <a:xfrm>
            <a:off x="4687975" y="2132600"/>
            <a:ext cx="1154700" cy="572400"/>
          </a:xfrm>
          <a:prstGeom prst="rect">
            <a:avLst/>
          </a:prstGeom>
          <a:solidFill>
            <a:srgbClr val="D7FF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Consolas"/>
                <a:ea typeface="Consolas"/>
                <a:cs typeface="Consolas"/>
                <a:sym typeface="Consolas"/>
              </a:rPr>
              <a:t>orange</a:t>
            </a:r>
            <a:endParaRPr sz="1700">
              <a:latin typeface="Consolas"/>
              <a:ea typeface="Consolas"/>
              <a:cs typeface="Consolas"/>
              <a:sym typeface="Consolas"/>
            </a:endParaRPr>
          </a:p>
        </p:txBody>
      </p:sp>
      <p:sp>
        <p:nvSpPr>
          <p:cNvPr id="1344" name="Google Shape;1344;p172"/>
          <p:cNvSpPr/>
          <p:nvPr/>
        </p:nvSpPr>
        <p:spPr>
          <a:xfrm>
            <a:off x="5842675" y="2132600"/>
            <a:ext cx="572400" cy="572400"/>
          </a:xfrm>
          <a:prstGeom prst="rect">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Consolas"/>
                <a:ea typeface="Consolas"/>
                <a:cs typeface="Consolas"/>
                <a:sym typeface="Consolas"/>
              </a:rPr>
              <a:t>1</a:t>
            </a:r>
            <a:endParaRPr b="1" sz="1700">
              <a:solidFill>
                <a:schemeClr val="lt1"/>
              </a:solidFill>
              <a:latin typeface="Consolas"/>
              <a:ea typeface="Consolas"/>
              <a:cs typeface="Consolas"/>
              <a:sym typeface="Consolas"/>
            </a:endParaRPr>
          </a:p>
        </p:txBody>
      </p:sp>
      <p:sp>
        <p:nvSpPr>
          <p:cNvPr id="1345" name="Google Shape;1345;p172"/>
          <p:cNvSpPr/>
          <p:nvPr/>
        </p:nvSpPr>
        <p:spPr>
          <a:xfrm>
            <a:off x="1727875" y="2132600"/>
            <a:ext cx="572400" cy="572400"/>
          </a:xfrm>
          <a:prstGeom prst="rect">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Consolas"/>
                <a:ea typeface="Consolas"/>
                <a:cs typeface="Consolas"/>
                <a:sym typeface="Consolas"/>
              </a:rPr>
              <a:t>2</a:t>
            </a:r>
            <a:endParaRPr b="1" sz="1700">
              <a:solidFill>
                <a:schemeClr val="lt1"/>
              </a:solidFill>
              <a:latin typeface="Consolas"/>
              <a:ea typeface="Consolas"/>
              <a:cs typeface="Consolas"/>
              <a:sym typeface="Consolas"/>
            </a:endParaRPr>
          </a:p>
        </p:txBody>
      </p:sp>
      <p:sp>
        <p:nvSpPr>
          <p:cNvPr id="1346" name="Google Shape;1346;p172"/>
          <p:cNvSpPr/>
          <p:nvPr/>
        </p:nvSpPr>
        <p:spPr>
          <a:xfrm>
            <a:off x="3785275" y="2132600"/>
            <a:ext cx="572400" cy="572400"/>
          </a:xfrm>
          <a:prstGeom prst="rect">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Consolas"/>
                <a:ea typeface="Consolas"/>
                <a:cs typeface="Consolas"/>
                <a:sym typeface="Consolas"/>
              </a:rPr>
              <a:t>2</a:t>
            </a:r>
            <a:endParaRPr b="1" sz="1700">
              <a:solidFill>
                <a:schemeClr val="lt1"/>
              </a:solidFill>
              <a:latin typeface="Consolas"/>
              <a:ea typeface="Consolas"/>
              <a:cs typeface="Consolas"/>
              <a:sym typeface="Consolas"/>
            </a:endParaRPr>
          </a:p>
        </p:txBody>
      </p:sp>
      <p:sp>
        <p:nvSpPr>
          <p:cNvPr id="1347" name="Google Shape;1347;p172"/>
          <p:cNvSpPr/>
          <p:nvPr/>
        </p:nvSpPr>
        <p:spPr>
          <a:xfrm>
            <a:off x="1727875" y="2132600"/>
            <a:ext cx="572400" cy="572400"/>
          </a:xfrm>
          <a:prstGeom prst="rect">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Consolas"/>
                <a:ea typeface="Consolas"/>
                <a:cs typeface="Consolas"/>
                <a:sym typeface="Consolas"/>
              </a:rPr>
              <a:t>3</a:t>
            </a:r>
            <a:endParaRPr b="1" sz="1700">
              <a:solidFill>
                <a:schemeClr val="lt1"/>
              </a:solidFill>
              <a:latin typeface="Consolas"/>
              <a:ea typeface="Consolas"/>
              <a:cs typeface="Consolas"/>
              <a:sym typeface="Consolas"/>
            </a:endParaRPr>
          </a:p>
        </p:txBody>
      </p:sp>
      <p:grpSp>
        <p:nvGrpSpPr>
          <p:cNvPr id="1348" name="Google Shape;1348;p172"/>
          <p:cNvGrpSpPr/>
          <p:nvPr/>
        </p:nvGrpSpPr>
        <p:grpSpPr>
          <a:xfrm>
            <a:off x="89100" y="4739882"/>
            <a:ext cx="324008" cy="322851"/>
            <a:chOff x="0" y="3867912"/>
            <a:chExt cx="1280160" cy="1275588"/>
          </a:xfrm>
        </p:grpSpPr>
        <p:sp>
          <p:nvSpPr>
            <p:cNvPr id="1349" name="Google Shape;1349;p172"/>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2"/>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2"/>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7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7" name="Google Shape;1357;p173"/>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1358" name="Google Shape;1358;p173"/>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1359" name="Google Shape;1359;p173"/>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74"/>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1365" name="Google Shape;1365;p174"/>
          <p:cNvSpPr txBox="1"/>
          <p:nvPr>
            <p:ph idx="2" type="body"/>
          </p:nvPr>
        </p:nvSpPr>
        <p:spPr>
          <a:xfrm>
            <a:off x="452400" y="1260488"/>
            <a:ext cx="8239200" cy="2696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[POLL] </a:t>
            </a:r>
            <a:r>
              <a:rPr b="1" lang="en"/>
              <a:t>What is the Big(O)?</a:t>
            </a:r>
            <a:endParaRPr b="1"/>
          </a:p>
          <a:p>
            <a:pPr indent="0" lvl="0" marL="457200" rtl="0" algn="l">
              <a:spcBef>
                <a:spcPts val="1000"/>
              </a:spcBef>
              <a:spcAft>
                <a:spcPts val="0"/>
              </a:spcAft>
              <a:buNone/>
            </a:pPr>
            <a:r>
              <a:rPr lang="en">
                <a:latin typeface="Consolas"/>
                <a:ea typeface="Consolas"/>
                <a:cs typeface="Consolas"/>
                <a:sym typeface="Consolas"/>
              </a:rPr>
              <a:t>def sum_top_100(arr):</a:t>
            </a:r>
            <a:endParaRPr>
              <a:latin typeface="Consolas"/>
              <a:ea typeface="Consolas"/>
              <a:cs typeface="Consolas"/>
              <a:sym typeface="Consolas"/>
            </a:endParaRPr>
          </a:p>
          <a:p>
            <a:pPr indent="0" lvl="0" marL="457200" rtl="0" algn="l">
              <a:spcBef>
                <a:spcPts val="1000"/>
              </a:spcBef>
              <a:spcAft>
                <a:spcPts val="0"/>
              </a:spcAft>
              <a:buNone/>
            </a:pPr>
            <a:r>
              <a:rPr lang="en">
                <a:latin typeface="Consolas"/>
                <a:ea typeface="Consolas"/>
                <a:cs typeface="Consolas"/>
                <a:sym typeface="Consolas"/>
              </a:rPr>
              <a:t>    total = 0</a:t>
            </a:r>
            <a:endParaRPr>
              <a:latin typeface="Consolas"/>
              <a:ea typeface="Consolas"/>
              <a:cs typeface="Consolas"/>
              <a:sym typeface="Consolas"/>
            </a:endParaRPr>
          </a:p>
          <a:p>
            <a:pPr indent="0" lvl="0" marL="457200" rtl="0" algn="l">
              <a:spcBef>
                <a:spcPts val="1000"/>
              </a:spcBef>
              <a:spcAft>
                <a:spcPts val="0"/>
              </a:spcAft>
              <a:buNone/>
            </a:pPr>
            <a:r>
              <a:rPr lang="en">
                <a:latin typeface="Consolas"/>
                <a:ea typeface="Consolas"/>
                <a:cs typeface="Consolas"/>
                <a:sym typeface="Consolas"/>
              </a:rPr>
              <a:t>    for i in range(100):</a:t>
            </a:r>
            <a:endParaRPr>
              <a:latin typeface="Consolas"/>
              <a:ea typeface="Consolas"/>
              <a:cs typeface="Consolas"/>
              <a:sym typeface="Consolas"/>
            </a:endParaRPr>
          </a:p>
          <a:p>
            <a:pPr indent="0" lvl="0" marL="457200" rtl="0" algn="l">
              <a:spcBef>
                <a:spcPts val="1000"/>
              </a:spcBef>
              <a:spcAft>
                <a:spcPts val="0"/>
              </a:spcAft>
              <a:buNone/>
            </a:pPr>
            <a:r>
              <a:rPr lang="en">
                <a:latin typeface="Consolas"/>
                <a:ea typeface="Consolas"/>
                <a:cs typeface="Consolas"/>
                <a:sym typeface="Consolas"/>
              </a:rPr>
              <a:t>        total += arr[i]</a:t>
            </a:r>
            <a:endParaRPr>
              <a:latin typeface="Consolas"/>
              <a:ea typeface="Consolas"/>
              <a:cs typeface="Consolas"/>
              <a:sym typeface="Consolas"/>
            </a:endParaRPr>
          </a:p>
          <a:p>
            <a:pPr indent="0" lvl="0" marL="457200" rtl="0" algn="l">
              <a:spcBef>
                <a:spcPts val="1000"/>
              </a:spcBef>
              <a:spcAft>
                <a:spcPts val="1000"/>
              </a:spcAft>
              <a:buNone/>
            </a:pPr>
            <a:r>
              <a:rPr lang="en">
                <a:latin typeface="Consolas"/>
                <a:ea typeface="Consolas"/>
                <a:cs typeface="Consolas"/>
                <a:sym typeface="Consolas"/>
              </a:rPr>
              <a:t>    return total</a:t>
            </a:r>
            <a:endParaRPr>
              <a:latin typeface="Consolas"/>
              <a:ea typeface="Consolas"/>
              <a:cs typeface="Consolas"/>
              <a:sym typeface="Consolas"/>
            </a:endParaRPr>
          </a:p>
        </p:txBody>
      </p:sp>
      <p:sp>
        <p:nvSpPr>
          <p:cNvPr id="1366" name="Google Shape;1366;p17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75"/>
          <p:cNvSpPr txBox="1"/>
          <p:nvPr>
            <p:ph idx="1" type="body"/>
          </p:nvPr>
        </p:nvSpPr>
        <p:spPr>
          <a:xfrm>
            <a:off x="452400" y="1132825"/>
            <a:ext cx="8239200" cy="224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nsolas"/>
                <a:ea typeface="Consolas"/>
                <a:cs typeface="Consolas"/>
                <a:sym typeface="Consolas"/>
              </a:rPr>
              <a:t>def sum_top_100(arr):</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total = 0</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for i in range(100):</a:t>
            </a:r>
            <a:endParaRPr>
              <a:latin typeface="Consolas"/>
              <a:ea typeface="Consolas"/>
              <a:cs typeface="Consolas"/>
              <a:sym typeface="Consolas"/>
            </a:endParaRPr>
          </a:p>
          <a:p>
            <a:pPr indent="0" lvl="0" marL="0" rtl="0" algn="l">
              <a:spcBef>
                <a:spcPts val="1000"/>
              </a:spcBef>
              <a:spcAft>
                <a:spcPts val="0"/>
              </a:spcAft>
              <a:buNone/>
            </a:pPr>
            <a:r>
              <a:rPr lang="en">
                <a:latin typeface="Consolas"/>
                <a:ea typeface="Consolas"/>
                <a:cs typeface="Consolas"/>
                <a:sym typeface="Consolas"/>
              </a:rPr>
              <a:t>        total += arr[i]</a:t>
            </a:r>
            <a:endParaRPr>
              <a:latin typeface="Consolas"/>
              <a:ea typeface="Consolas"/>
              <a:cs typeface="Consolas"/>
              <a:sym typeface="Consolas"/>
            </a:endParaRPr>
          </a:p>
          <a:p>
            <a:pPr indent="0" lvl="0" marL="0" rtl="0" algn="l">
              <a:spcBef>
                <a:spcPts val="1000"/>
              </a:spcBef>
              <a:spcAft>
                <a:spcPts val="1000"/>
              </a:spcAft>
              <a:buNone/>
            </a:pPr>
            <a:r>
              <a:rPr lang="en">
                <a:latin typeface="Consolas"/>
                <a:ea typeface="Consolas"/>
                <a:cs typeface="Consolas"/>
                <a:sym typeface="Consolas"/>
              </a:rPr>
              <a:t>    return total</a:t>
            </a:r>
            <a:endParaRPr>
              <a:latin typeface="Consolas"/>
              <a:ea typeface="Consolas"/>
              <a:cs typeface="Consolas"/>
              <a:sym typeface="Consolas"/>
            </a:endParaRPr>
          </a:p>
        </p:txBody>
      </p:sp>
      <p:sp>
        <p:nvSpPr>
          <p:cNvPr id="1372" name="Google Shape;1372;p175"/>
          <p:cNvSpPr/>
          <p:nvPr/>
        </p:nvSpPr>
        <p:spPr>
          <a:xfrm>
            <a:off x="2183750" y="3570525"/>
            <a:ext cx="1979100" cy="837900"/>
          </a:xfrm>
          <a:prstGeom prst="roundRect">
            <a:avLst>
              <a:gd fmla="val 16667" name="adj"/>
            </a:avLst>
          </a:prstGeom>
          <a:solidFill>
            <a:srgbClr val="00CD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O(1) time</a:t>
            </a:r>
            <a:endParaRPr b="1" sz="1800">
              <a:solidFill>
                <a:schemeClr val="lt1"/>
              </a:solidFill>
              <a:latin typeface="Poppins"/>
              <a:ea typeface="Poppins"/>
              <a:cs typeface="Poppins"/>
              <a:sym typeface="Poppins"/>
            </a:endParaRPr>
          </a:p>
        </p:txBody>
      </p:sp>
      <p:sp>
        <p:nvSpPr>
          <p:cNvPr id="1373" name="Google Shape;1373;p175"/>
          <p:cNvSpPr/>
          <p:nvPr/>
        </p:nvSpPr>
        <p:spPr>
          <a:xfrm>
            <a:off x="4440700" y="3570525"/>
            <a:ext cx="1979100" cy="837900"/>
          </a:xfrm>
          <a:prstGeom prst="roundRect">
            <a:avLst>
              <a:gd fmla="val 16667" name="adj"/>
            </a:avLst>
          </a:prstGeom>
          <a:solidFill>
            <a:srgbClr val="00CD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O(1) space</a:t>
            </a:r>
            <a:endParaRPr b="1" sz="1800">
              <a:solidFill>
                <a:schemeClr val="lt1"/>
              </a:solidFill>
              <a:latin typeface="Poppins"/>
              <a:ea typeface="Poppins"/>
              <a:cs typeface="Poppins"/>
              <a:sym typeface="Poppins"/>
            </a:endParaRPr>
          </a:p>
        </p:txBody>
      </p:sp>
      <p:sp>
        <p:nvSpPr>
          <p:cNvPr id="1374" name="Google Shape;1374;p175"/>
          <p:cNvSpPr/>
          <p:nvPr/>
        </p:nvSpPr>
        <p:spPr>
          <a:xfrm>
            <a:off x="2102750" y="3513050"/>
            <a:ext cx="2163900" cy="104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75" name="Google Shape;1375;p175"/>
          <p:cNvSpPr/>
          <p:nvPr/>
        </p:nvSpPr>
        <p:spPr>
          <a:xfrm>
            <a:off x="4339875" y="3513050"/>
            <a:ext cx="2163900" cy="104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76" name="Google Shape;1376;p17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Big(O)?</a:t>
            </a:r>
            <a:endParaRPr/>
          </a:p>
        </p:txBody>
      </p:sp>
      <p:grpSp>
        <p:nvGrpSpPr>
          <p:cNvPr id="1377" name="Google Shape;1377;p175"/>
          <p:cNvGrpSpPr/>
          <p:nvPr/>
        </p:nvGrpSpPr>
        <p:grpSpPr>
          <a:xfrm>
            <a:off x="89100" y="4739882"/>
            <a:ext cx="324008" cy="322851"/>
            <a:chOff x="0" y="3867912"/>
            <a:chExt cx="1280160" cy="1275588"/>
          </a:xfrm>
        </p:grpSpPr>
        <p:sp>
          <p:nvSpPr>
            <p:cNvPr id="1378" name="Google Shape;1378;p175"/>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75"/>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75"/>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76"/>
          <p:cNvSpPr txBox="1"/>
          <p:nvPr>
            <p:ph type="title"/>
          </p:nvPr>
        </p:nvSpPr>
        <p:spPr>
          <a:xfrm>
            <a:off x="452400" y="481275"/>
            <a:ext cx="39477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Time Complexity: sum_top_100</a:t>
            </a:r>
            <a:endParaRPr/>
          </a:p>
        </p:txBody>
      </p:sp>
      <p:sp>
        <p:nvSpPr>
          <p:cNvPr id="1386" name="Google Shape;1386;p176"/>
          <p:cNvSpPr/>
          <p:nvPr/>
        </p:nvSpPr>
        <p:spPr>
          <a:xfrm>
            <a:off x="4345400" y="481275"/>
            <a:ext cx="1660554" cy="674352"/>
          </a:xfrm>
          <a:prstGeom prst="flowChartTerminator">
            <a:avLst/>
          </a:prstGeom>
          <a:solidFill>
            <a:srgbClr val="00C98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oppins"/>
                <a:ea typeface="Poppins"/>
                <a:cs typeface="Poppins"/>
                <a:sym typeface="Poppins"/>
              </a:rPr>
              <a:t>START</a:t>
            </a:r>
            <a:endParaRPr b="1">
              <a:solidFill>
                <a:schemeClr val="lt1"/>
              </a:solidFill>
              <a:latin typeface="Poppins"/>
              <a:ea typeface="Poppins"/>
              <a:cs typeface="Poppins"/>
              <a:sym typeface="Poppins"/>
            </a:endParaRPr>
          </a:p>
        </p:txBody>
      </p:sp>
      <p:sp>
        <p:nvSpPr>
          <p:cNvPr id="1387" name="Google Shape;1387;p176"/>
          <p:cNvSpPr/>
          <p:nvPr/>
        </p:nvSpPr>
        <p:spPr>
          <a:xfrm>
            <a:off x="4126250" y="1404675"/>
            <a:ext cx="2098875" cy="724900"/>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initialize total = 0</a:t>
            </a:r>
            <a:endParaRPr>
              <a:latin typeface="Poppins"/>
              <a:ea typeface="Poppins"/>
              <a:cs typeface="Poppins"/>
              <a:sym typeface="Poppins"/>
            </a:endParaRPr>
          </a:p>
        </p:txBody>
      </p:sp>
      <p:sp>
        <p:nvSpPr>
          <p:cNvPr id="1388" name="Google Shape;1388;p176"/>
          <p:cNvSpPr/>
          <p:nvPr/>
        </p:nvSpPr>
        <p:spPr>
          <a:xfrm>
            <a:off x="6857288" y="2733250"/>
            <a:ext cx="2098875" cy="724900"/>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total += arr[i]</a:t>
            </a:r>
            <a:endParaRPr>
              <a:latin typeface="Poppins"/>
              <a:ea typeface="Poppins"/>
              <a:cs typeface="Poppins"/>
              <a:sym typeface="Poppins"/>
            </a:endParaRPr>
          </a:p>
        </p:txBody>
      </p:sp>
      <p:sp>
        <p:nvSpPr>
          <p:cNvPr id="1389" name="Google Shape;1389;p176"/>
          <p:cNvSpPr txBox="1"/>
          <p:nvPr/>
        </p:nvSpPr>
        <p:spPr>
          <a:xfrm>
            <a:off x="452400" y="1669000"/>
            <a:ext cx="2902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arr = [a, b, c, d, e]</a:t>
            </a:r>
            <a:endParaRPr sz="1800">
              <a:solidFill>
                <a:schemeClr val="dk1"/>
              </a:solidFill>
              <a:latin typeface="Consolas"/>
              <a:ea typeface="Consolas"/>
              <a:cs typeface="Consolas"/>
              <a:sym typeface="Consolas"/>
            </a:endParaRPr>
          </a:p>
        </p:txBody>
      </p:sp>
      <p:sp>
        <p:nvSpPr>
          <p:cNvPr id="1390" name="Google Shape;1390;p176"/>
          <p:cNvSpPr/>
          <p:nvPr/>
        </p:nvSpPr>
        <p:spPr>
          <a:xfrm>
            <a:off x="4126238" y="4227925"/>
            <a:ext cx="2098875" cy="724900"/>
          </a:xfrm>
          <a:prstGeom prst="flowChartProcess">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Return total</a:t>
            </a:r>
            <a:endParaRPr>
              <a:latin typeface="Poppins"/>
              <a:ea typeface="Poppins"/>
              <a:cs typeface="Poppins"/>
              <a:sym typeface="Poppins"/>
            </a:endParaRPr>
          </a:p>
        </p:txBody>
      </p:sp>
      <p:sp>
        <p:nvSpPr>
          <p:cNvPr id="1391" name="Google Shape;1391;p176"/>
          <p:cNvSpPr txBox="1"/>
          <p:nvPr/>
        </p:nvSpPr>
        <p:spPr>
          <a:xfrm>
            <a:off x="1576250" y="2788650"/>
            <a:ext cx="244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loop runs </a:t>
            </a:r>
            <a:r>
              <a:rPr b="1" lang="en" sz="1800">
                <a:solidFill>
                  <a:schemeClr val="dk1"/>
                </a:solidFill>
                <a:latin typeface="Poppins"/>
                <a:ea typeface="Poppins"/>
                <a:cs typeface="Poppins"/>
                <a:sym typeface="Poppins"/>
              </a:rPr>
              <a:t>100</a:t>
            </a:r>
            <a:r>
              <a:rPr lang="en" sz="1800">
                <a:solidFill>
                  <a:schemeClr val="dk1"/>
                </a:solidFill>
                <a:latin typeface="Poppins"/>
                <a:ea typeface="Poppins"/>
                <a:cs typeface="Poppins"/>
                <a:sym typeface="Poppins"/>
              </a:rPr>
              <a:t> times</a:t>
            </a:r>
            <a:endParaRPr sz="1800">
              <a:solidFill>
                <a:schemeClr val="dk1"/>
              </a:solidFill>
              <a:latin typeface="Poppins"/>
              <a:ea typeface="Poppins"/>
              <a:cs typeface="Poppins"/>
              <a:sym typeface="Poppins"/>
            </a:endParaRPr>
          </a:p>
        </p:txBody>
      </p:sp>
      <p:sp>
        <p:nvSpPr>
          <p:cNvPr id="1392" name="Google Shape;1392;p176"/>
          <p:cNvSpPr txBox="1"/>
          <p:nvPr/>
        </p:nvSpPr>
        <p:spPr>
          <a:xfrm>
            <a:off x="6806788" y="1985250"/>
            <a:ext cx="219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each step takes constant time</a:t>
            </a:r>
            <a:endParaRPr sz="1800">
              <a:solidFill>
                <a:schemeClr val="dk1"/>
              </a:solidFill>
              <a:latin typeface="Poppins"/>
              <a:ea typeface="Poppins"/>
              <a:cs typeface="Poppins"/>
              <a:sym typeface="Poppins"/>
            </a:endParaRPr>
          </a:p>
        </p:txBody>
      </p:sp>
      <p:cxnSp>
        <p:nvCxnSpPr>
          <p:cNvPr id="1393" name="Google Shape;1393;p176"/>
          <p:cNvCxnSpPr>
            <a:stCxn id="1386" idx="2"/>
            <a:endCxn id="1387" idx="0"/>
          </p:cNvCxnSpPr>
          <p:nvPr/>
        </p:nvCxnSpPr>
        <p:spPr>
          <a:xfrm>
            <a:off x="5175677" y="1155627"/>
            <a:ext cx="0" cy="249000"/>
          </a:xfrm>
          <a:prstGeom prst="straightConnector1">
            <a:avLst/>
          </a:prstGeom>
          <a:noFill/>
          <a:ln cap="flat" cmpd="sng" w="9525">
            <a:solidFill>
              <a:schemeClr val="dk1"/>
            </a:solidFill>
            <a:prstDash val="solid"/>
            <a:round/>
            <a:headEnd len="med" w="med" type="none"/>
            <a:tailEnd len="med" w="med" type="stealth"/>
          </a:ln>
        </p:spPr>
      </p:cxnSp>
      <p:grpSp>
        <p:nvGrpSpPr>
          <p:cNvPr id="1394" name="Google Shape;1394;p176"/>
          <p:cNvGrpSpPr/>
          <p:nvPr/>
        </p:nvGrpSpPr>
        <p:grpSpPr>
          <a:xfrm>
            <a:off x="4075663" y="2408713"/>
            <a:ext cx="2200025" cy="1373950"/>
            <a:chOff x="3295825" y="2343325"/>
            <a:chExt cx="2200025" cy="1373950"/>
          </a:xfrm>
        </p:grpSpPr>
        <p:sp>
          <p:nvSpPr>
            <p:cNvPr id="1395" name="Google Shape;1395;p176"/>
            <p:cNvSpPr/>
            <p:nvPr/>
          </p:nvSpPr>
          <p:spPr>
            <a:xfrm>
              <a:off x="3295825" y="2343325"/>
              <a:ext cx="2200025" cy="1373950"/>
            </a:xfrm>
            <a:prstGeom prst="flowChartDecision">
              <a:avLst/>
            </a:prstGeom>
            <a:solidFill>
              <a:srgbClr val="D7FF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96" name="Google Shape;1396;p176"/>
            <p:cNvSpPr txBox="1"/>
            <p:nvPr/>
          </p:nvSpPr>
          <p:spPr>
            <a:xfrm>
              <a:off x="3413825" y="2739500"/>
              <a:ext cx="19305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i = 100?</a:t>
              </a:r>
              <a:endParaRPr sz="1800">
                <a:solidFill>
                  <a:schemeClr val="dk2"/>
                </a:solidFill>
                <a:latin typeface="Poppins"/>
                <a:ea typeface="Poppins"/>
                <a:cs typeface="Poppins"/>
                <a:sym typeface="Poppins"/>
              </a:endParaRPr>
            </a:p>
          </p:txBody>
        </p:sp>
      </p:grpSp>
      <p:cxnSp>
        <p:nvCxnSpPr>
          <p:cNvPr id="1397" name="Google Shape;1397;p176"/>
          <p:cNvCxnSpPr>
            <a:stCxn id="1395" idx="3"/>
            <a:endCxn id="1388" idx="1"/>
          </p:cNvCxnSpPr>
          <p:nvPr/>
        </p:nvCxnSpPr>
        <p:spPr>
          <a:xfrm>
            <a:off x="6275688" y="3095688"/>
            <a:ext cx="581700" cy="0"/>
          </a:xfrm>
          <a:prstGeom prst="straightConnector1">
            <a:avLst/>
          </a:prstGeom>
          <a:noFill/>
          <a:ln cap="flat" cmpd="sng" w="9525">
            <a:solidFill>
              <a:schemeClr val="dk1"/>
            </a:solidFill>
            <a:prstDash val="solid"/>
            <a:round/>
            <a:headEnd len="med" w="med" type="none"/>
            <a:tailEnd len="med" w="med" type="stealth"/>
          </a:ln>
        </p:spPr>
      </p:cxnSp>
      <p:cxnSp>
        <p:nvCxnSpPr>
          <p:cNvPr id="1398" name="Google Shape;1398;p176"/>
          <p:cNvCxnSpPr>
            <a:stCxn id="1395" idx="2"/>
            <a:endCxn id="1390" idx="0"/>
          </p:cNvCxnSpPr>
          <p:nvPr/>
        </p:nvCxnSpPr>
        <p:spPr>
          <a:xfrm>
            <a:off x="5175675" y="3782663"/>
            <a:ext cx="0" cy="445200"/>
          </a:xfrm>
          <a:prstGeom prst="straightConnector1">
            <a:avLst/>
          </a:prstGeom>
          <a:noFill/>
          <a:ln cap="flat" cmpd="sng" w="9525">
            <a:solidFill>
              <a:schemeClr val="dk1"/>
            </a:solidFill>
            <a:prstDash val="solid"/>
            <a:round/>
            <a:headEnd len="med" w="med" type="none"/>
            <a:tailEnd len="med" w="med" type="stealth"/>
          </a:ln>
        </p:spPr>
      </p:cxnSp>
      <p:cxnSp>
        <p:nvCxnSpPr>
          <p:cNvPr id="1399" name="Google Shape;1399;p176"/>
          <p:cNvCxnSpPr>
            <a:stCxn id="1387" idx="2"/>
            <a:endCxn id="1395" idx="0"/>
          </p:cNvCxnSpPr>
          <p:nvPr/>
        </p:nvCxnSpPr>
        <p:spPr>
          <a:xfrm>
            <a:off x="5175688" y="2129575"/>
            <a:ext cx="0" cy="279000"/>
          </a:xfrm>
          <a:prstGeom prst="straightConnector1">
            <a:avLst/>
          </a:prstGeom>
          <a:noFill/>
          <a:ln cap="flat" cmpd="sng" w="9525">
            <a:solidFill>
              <a:schemeClr val="dk1"/>
            </a:solidFill>
            <a:prstDash val="solid"/>
            <a:round/>
            <a:headEnd len="med" w="med" type="none"/>
            <a:tailEnd len="med" w="med" type="stealth"/>
          </a:ln>
        </p:spPr>
      </p:cxnSp>
      <p:sp>
        <p:nvSpPr>
          <p:cNvPr id="1400" name="Google Shape;1400;p176"/>
          <p:cNvSpPr txBox="1"/>
          <p:nvPr/>
        </p:nvSpPr>
        <p:spPr>
          <a:xfrm>
            <a:off x="6275700" y="2634000"/>
            <a:ext cx="58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no</a:t>
            </a:r>
            <a:endParaRPr sz="1800">
              <a:solidFill>
                <a:schemeClr val="dk1"/>
              </a:solidFill>
              <a:latin typeface="Poppins"/>
              <a:ea typeface="Poppins"/>
              <a:cs typeface="Poppins"/>
              <a:sym typeface="Poppins"/>
            </a:endParaRPr>
          </a:p>
        </p:txBody>
      </p:sp>
      <p:sp>
        <p:nvSpPr>
          <p:cNvPr id="1401" name="Google Shape;1401;p176"/>
          <p:cNvSpPr txBox="1"/>
          <p:nvPr/>
        </p:nvSpPr>
        <p:spPr>
          <a:xfrm>
            <a:off x="4572000" y="3722025"/>
            <a:ext cx="64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yes</a:t>
            </a:r>
            <a:endParaRPr sz="1800">
              <a:solidFill>
                <a:schemeClr val="dk1"/>
              </a:solidFill>
              <a:latin typeface="Poppins"/>
              <a:ea typeface="Poppins"/>
              <a:cs typeface="Poppins"/>
              <a:sym typeface="Poppins"/>
            </a:endParaRPr>
          </a:p>
        </p:txBody>
      </p:sp>
      <p:grpSp>
        <p:nvGrpSpPr>
          <p:cNvPr id="1402" name="Google Shape;1402;p176"/>
          <p:cNvGrpSpPr/>
          <p:nvPr/>
        </p:nvGrpSpPr>
        <p:grpSpPr>
          <a:xfrm>
            <a:off x="89100" y="4739882"/>
            <a:ext cx="324008" cy="322851"/>
            <a:chOff x="0" y="3867912"/>
            <a:chExt cx="1280160" cy="1275588"/>
          </a:xfrm>
        </p:grpSpPr>
        <p:sp>
          <p:nvSpPr>
            <p:cNvPr id="1403" name="Google Shape;1403;p176"/>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76"/>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76"/>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7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 Complexity: sum_top_100</a:t>
            </a:r>
            <a:endParaRPr/>
          </a:p>
        </p:txBody>
      </p:sp>
      <p:sp>
        <p:nvSpPr>
          <p:cNvPr id="1411" name="Google Shape;1411;p177"/>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Input List:</a:t>
            </a:r>
            <a:r>
              <a:rPr lang="en"/>
              <a:t> </a:t>
            </a:r>
            <a:r>
              <a:rPr lang="en">
                <a:latin typeface="Consolas"/>
                <a:ea typeface="Consolas"/>
                <a:cs typeface="Consolas"/>
                <a:sym typeface="Consolas"/>
              </a:rPr>
              <a:t>[a1, a2, a3, ..., a100, ...]</a:t>
            </a:r>
            <a:endParaRPr>
              <a:latin typeface="Consolas"/>
              <a:ea typeface="Consolas"/>
              <a:cs typeface="Consolas"/>
              <a:sym typeface="Consolas"/>
            </a:endParaRPr>
          </a:p>
          <a:p>
            <a:pPr indent="0" lvl="0" marL="0" rtl="0" algn="l">
              <a:spcBef>
                <a:spcPts val="1000"/>
              </a:spcBef>
              <a:spcAft>
                <a:spcPts val="0"/>
              </a:spcAft>
              <a:buNone/>
            </a:pPr>
            <a:r>
              <a:rPr b="1" lang="en"/>
              <a:t>Variables:</a:t>
            </a:r>
            <a:r>
              <a:rPr lang="en"/>
              <a:t> </a:t>
            </a:r>
            <a:r>
              <a:rPr lang="en">
                <a:latin typeface="Consolas"/>
                <a:ea typeface="Consolas"/>
                <a:cs typeface="Consolas"/>
                <a:sym typeface="Consolas"/>
              </a:rPr>
              <a:t>total</a:t>
            </a:r>
            <a:r>
              <a:rPr lang="en"/>
              <a:t>, </a:t>
            </a:r>
            <a:r>
              <a:rPr lang="en">
                <a:latin typeface="Consolas"/>
                <a:ea typeface="Consolas"/>
                <a:cs typeface="Consolas"/>
                <a:sym typeface="Consolas"/>
              </a:rPr>
              <a:t>i</a:t>
            </a:r>
            <a:r>
              <a:rPr lang="en"/>
              <a:t> (constant space)</a:t>
            </a:r>
            <a:endParaRPr/>
          </a:p>
          <a:p>
            <a:pPr indent="0" lvl="0" marL="0" rtl="0" algn="l">
              <a:spcBef>
                <a:spcPts val="1000"/>
              </a:spcBef>
              <a:spcAft>
                <a:spcPts val="1000"/>
              </a:spcAft>
              <a:buNone/>
            </a:pPr>
            <a:r>
              <a:rPr b="1" lang="en"/>
              <a:t>Output:</a:t>
            </a:r>
            <a:r>
              <a:rPr lang="en"/>
              <a:t> </a:t>
            </a:r>
            <a:r>
              <a:rPr lang="en">
                <a:latin typeface="Consolas"/>
                <a:ea typeface="Consolas"/>
                <a:cs typeface="Consolas"/>
                <a:sym typeface="Consolas"/>
              </a:rPr>
              <a:t>total</a:t>
            </a:r>
            <a:r>
              <a:rPr lang="en"/>
              <a:t> (constant space)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42"/>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1049" name="Google Shape;1049;p14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0" name="Google Shape;1050;p14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your favorite cereal…and why is it not Fruit Loops?</a:t>
            </a:r>
            <a:endParaRPr/>
          </a:p>
          <a:p>
            <a:pPr indent="0" lvl="0" marL="0" rtl="0" algn="l">
              <a:spcBef>
                <a:spcPts val="1000"/>
              </a:spcBef>
              <a:spcAft>
                <a:spcPts val="10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7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7" name="Google Shape;1417;p178"/>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1418" name="Google Shape;1418;p178"/>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1419" name="Google Shape;1419;p178"/>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79"/>
          <p:cNvSpPr txBox="1"/>
          <p:nvPr>
            <p:ph type="title"/>
          </p:nvPr>
        </p:nvSpPr>
        <p:spPr>
          <a:xfrm>
            <a:off x="884825" y="2317200"/>
            <a:ext cx="3179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Optimization</a:t>
            </a:r>
            <a:endParaRPr/>
          </a:p>
        </p:txBody>
      </p:sp>
      <p:sp>
        <p:nvSpPr>
          <p:cNvPr id="1425" name="Google Shape;1425;p17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minutes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8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Approaches to Optimize Performance</a:t>
            </a:r>
            <a:endParaRPr/>
          </a:p>
        </p:txBody>
      </p:sp>
      <p:sp>
        <p:nvSpPr>
          <p:cNvPr id="1431" name="Google Shape;1431;p18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Using hash tables for quick lookups</a:t>
            </a:r>
            <a:endParaRPr b="1"/>
          </a:p>
          <a:p>
            <a:pPr indent="-342900" lvl="0" marL="457200" rtl="0" algn="l">
              <a:spcBef>
                <a:spcPts val="1000"/>
              </a:spcBef>
              <a:spcAft>
                <a:spcPts val="0"/>
              </a:spcAft>
              <a:buSzPts val="1800"/>
              <a:buChar char="✱"/>
            </a:pPr>
            <a:r>
              <a:rPr lang="en"/>
              <a:t>Counting frequencies</a:t>
            </a:r>
            <a:endParaRPr/>
          </a:p>
          <a:p>
            <a:pPr indent="-342900" lvl="0" marL="457200" rtl="0" algn="l">
              <a:spcBef>
                <a:spcPts val="0"/>
              </a:spcBef>
              <a:spcAft>
                <a:spcPts val="0"/>
              </a:spcAft>
              <a:buSzPts val="1800"/>
              <a:buChar char="✱"/>
            </a:pPr>
            <a:r>
              <a:rPr lang="en"/>
              <a:t>Checking membership</a:t>
            </a:r>
            <a:endParaRPr/>
          </a:p>
          <a:p>
            <a:pPr indent="0" lvl="0" marL="0" rtl="0" algn="l">
              <a:spcBef>
                <a:spcPts val="1000"/>
              </a:spcBef>
              <a:spcAft>
                <a:spcPts val="0"/>
              </a:spcAft>
              <a:buNone/>
            </a:pPr>
            <a:r>
              <a:rPr b="1" lang="en"/>
              <a:t>Two-pointer approach for ordered sequences</a:t>
            </a:r>
            <a:endParaRPr b="1"/>
          </a:p>
          <a:p>
            <a:pPr indent="-342900" lvl="0" marL="457200" rtl="0" algn="l">
              <a:spcBef>
                <a:spcPts val="1000"/>
              </a:spcBef>
              <a:spcAft>
                <a:spcPts val="0"/>
              </a:spcAft>
              <a:buSzPts val="1800"/>
              <a:buChar char="✱"/>
            </a:pPr>
            <a:r>
              <a:rPr lang="en"/>
              <a:t>Finding pairs with a specific sum</a:t>
            </a:r>
            <a:endParaRPr/>
          </a:p>
          <a:p>
            <a:pPr indent="-342900" lvl="0" marL="457200" rtl="0" algn="l">
              <a:spcBef>
                <a:spcPts val="0"/>
              </a:spcBef>
              <a:spcAft>
                <a:spcPts val="0"/>
              </a:spcAft>
              <a:buSzPts val="1800"/>
              <a:buChar char="✱"/>
            </a:pPr>
            <a:r>
              <a:rPr lang="en"/>
              <a:t>Merging intervals</a:t>
            </a:r>
            <a:endParaRPr/>
          </a:p>
        </p:txBody>
      </p:sp>
      <p:sp>
        <p:nvSpPr>
          <p:cNvPr id="1432" name="Google Shape;1432;p18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8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8" name="Google Shape;1438;p18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UMPIRE</a:t>
            </a:r>
            <a:endParaRPr/>
          </a:p>
        </p:txBody>
      </p:sp>
      <p:sp>
        <p:nvSpPr>
          <p:cNvPr id="1439" name="Google Shape;1439;p181"/>
          <p:cNvSpPr/>
          <p:nvPr/>
        </p:nvSpPr>
        <p:spPr>
          <a:xfrm>
            <a:off x="57772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UNDERSTAND</a:t>
            </a:r>
            <a:endParaRPr b="1" sz="1800">
              <a:latin typeface="Poppins"/>
              <a:ea typeface="Poppins"/>
              <a:cs typeface="Poppins"/>
              <a:sym typeface="Poppins"/>
            </a:endParaRPr>
          </a:p>
        </p:txBody>
      </p:sp>
      <p:sp>
        <p:nvSpPr>
          <p:cNvPr id="1440" name="Google Shape;1440;p181"/>
          <p:cNvSpPr/>
          <p:nvPr/>
        </p:nvSpPr>
        <p:spPr>
          <a:xfrm>
            <a:off x="577725" y="2829575"/>
            <a:ext cx="2331300" cy="868800"/>
          </a:xfrm>
          <a:prstGeom prst="roundRect">
            <a:avLst>
              <a:gd fmla="val 34507" name="adj"/>
            </a:avLst>
          </a:prstGeom>
          <a:solidFill>
            <a:srgbClr val="6EC396"/>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MATCH</a:t>
            </a:r>
            <a:endParaRPr b="1" sz="1800">
              <a:solidFill>
                <a:schemeClr val="lt1"/>
              </a:solidFill>
              <a:latin typeface="Poppins"/>
              <a:ea typeface="Poppins"/>
              <a:cs typeface="Poppins"/>
              <a:sym typeface="Poppins"/>
            </a:endParaRPr>
          </a:p>
        </p:txBody>
      </p:sp>
      <p:sp>
        <p:nvSpPr>
          <p:cNvPr id="1441" name="Google Shape;1441;p181"/>
          <p:cNvSpPr/>
          <p:nvPr/>
        </p:nvSpPr>
        <p:spPr>
          <a:xfrm>
            <a:off x="3406350"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PLAN</a:t>
            </a:r>
            <a:endParaRPr b="1" sz="1800">
              <a:latin typeface="Poppins"/>
              <a:ea typeface="Poppins"/>
              <a:cs typeface="Poppins"/>
              <a:sym typeface="Poppins"/>
            </a:endParaRPr>
          </a:p>
        </p:txBody>
      </p:sp>
      <p:sp>
        <p:nvSpPr>
          <p:cNvPr id="1442" name="Google Shape;1442;p181"/>
          <p:cNvSpPr/>
          <p:nvPr/>
        </p:nvSpPr>
        <p:spPr>
          <a:xfrm>
            <a:off x="3406350"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IMPLEMENT</a:t>
            </a:r>
            <a:endParaRPr b="1" sz="1800">
              <a:latin typeface="Poppins"/>
              <a:ea typeface="Poppins"/>
              <a:cs typeface="Poppins"/>
              <a:sym typeface="Poppins"/>
            </a:endParaRPr>
          </a:p>
        </p:txBody>
      </p:sp>
      <p:sp>
        <p:nvSpPr>
          <p:cNvPr id="1443" name="Google Shape;1443;p181"/>
          <p:cNvSpPr/>
          <p:nvPr/>
        </p:nvSpPr>
        <p:spPr>
          <a:xfrm>
            <a:off x="6234975" y="1329000"/>
            <a:ext cx="2331300" cy="868800"/>
          </a:xfrm>
          <a:prstGeom prst="roundRect">
            <a:avLst>
              <a:gd fmla="val 34507" name="adj"/>
            </a:avLst>
          </a:prstGeom>
          <a:solidFill>
            <a:srgbClr val="6EC396"/>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REVIEW</a:t>
            </a:r>
            <a:endParaRPr b="1" sz="1800">
              <a:solidFill>
                <a:schemeClr val="lt1"/>
              </a:solidFill>
              <a:latin typeface="Poppins"/>
              <a:ea typeface="Poppins"/>
              <a:cs typeface="Poppins"/>
              <a:sym typeface="Poppins"/>
            </a:endParaRPr>
          </a:p>
        </p:txBody>
      </p:sp>
      <p:sp>
        <p:nvSpPr>
          <p:cNvPr id="1444" name="Google Shape;1444;p181"/>
          <p:cNvSpPr/>
          <p:nvPr/>
        </p:nvSpPr>
        <p:spPr>
          <a:xfrm>
            <a:off x="6234975" y="2829575"/>
            <a:ext cx="2331300" cy="868800"/>
          </a:xfrm>
          <a:prstGeom prst="roundRect">
            <a:avLst>
              <a:gd fmla="val 34507" name="adj"/>
            </a:avLst>
          </a:prstGeom>
          <a:solidFill>
            <a:srgbClr val="6EC396"/>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EVALUATE</a:t>
            </a:r>
            <a:endParaRPr b="1" sz="1800">
              <a:solidFill>
                <a:schemeClr val="lt1"/>
              </a:solidFill>
              <a:latin typeface="Poppins"/>
              <a:ea typeface="Poppins"/>
              <a:cs typeface="Poppins"/>
              <a:sym typeface="Poppins"/>
            </a:endParaRPr>
          </a:p>
        </p:txBody>
      </p:sp>
      <p:cxnSp>
        <p:nvCxnSpPr>
          <p:cNvPr id="1445" name="Google Shape;1445;p181"/>
          <p:cNvCxnSpPr>
            <a:stCxn id="1439" idx="2"/>
            <a:endCxn id="1440" idx="0"/>
          </p:cNvCxnSpPr>
          <p:nvPr/>
        </p:nvCxnSpPr>
        <p:spPr>
          <a:xfrm>
            <a:off x="1743375" y="2197800"/>
            <a:ext cx="0" cy="631800"/>
          </a:xfrm>
          <a:prstGeom prst="straightConnector1">
            <a:avLst/>
          </a:prstGeom>
          <a:noFill/>
          <a:ln cap="flat" cmpd="sng" w="19050">
            <a:solidFill>
              <a:srgbClr val="000000"/>
            </a:solidFill>
            <a:prstDash val="solid"/>
            <a:round/>
            <a:headEnd len="med" w="med" type="none"/>
            <a:tailEnd len="med" w="med" type="triangle"/>
          </a:ln>
        </p:spPr>
      </p:cxnSp>
      <p:cxnSp>
        <p:nvCxnSpPr>
          <p:cNvPr id="1446" name="Google Shape;1446;p181"/>
          <p:cNvCxnSpPr>
            <a:stCxn id="1440" idx="3"/>
            <a:endCxn id="1441" idx="1"/>
          </p:cNvCxnSpPr>
          <p:nvPr/>
        </p:nvCxnSpPr>
        <p:spPr>
          <a:xfrm>
            <a:off x="2909025" y="3263975"/>
            <a:ext cx="497400" cy="0"/>
          </a:xfrm>
          <a:prstGeom prst="straightConnector1">
            <a:avLst/>
          </a:prstGeom>
          <a:noFill/>
          <a:ln cap="flat" cmpd="sng" w="19050">
            <a:solidFill>
              <a:srgbClr val="000000"/>
            </a:solidFill>
            <a:prstDash val="solid"/>
            <a:round/>
            <a:headEnd len="med" w="med" type="none"/>
            <a:tailEnd len="med" w="med" type="triangle"/>
          </a:ln>
        </p:spPr>
      </p:cxnSp>
      <p:cxnSp>
        <p:nvCxnSpPr>
          <p:cNvPr id="1447" name="Google Shape;1447;p181"/>
          <p:cNvCxnSpPr>
            <a:stCxn id="1441" idx="0"/>
            <a:endCxn id="1442" idx="2"/>
          </p:cNvCxnSpPr>
          <p:nvPr/>
        </p:nvCxnSpPr>
        <p:spPr>
          <a:xfrm rot="10800000">
            <a:off x="4572000" y="2197775"/>
            <a:ext cx="0" cy="631800"/>
          </a:xfrm>
          <a:prstGeom prst="straightConnector1">
            <a:avLst/>
          </a:prstGeom>
          <a:noFill/>
          <a:ln cap="flat" cmpd="sng" w="19050">
            <a:solidFill>
              <a:srgbClr val="000000"/>
            </a:solidFill>
            <a:prstDash val="solid"/>
            <a:round/>
            <a:headEnd len="med" w="med" type="none"/>
            <a:tailEnd len="med" w="med" type="triangle"/>
          </a:ln>
        </p:spPr>
      </p:cxnSp>
      <p:cxnSp>
        <p:nvCxnSpPr>
          <p:cNvPr id="1448" name="Google Shape;1448;p181"/>
          <p:cNvCxnSpPr>
            <a:stCxn id="1442" idx="3"/>
            <a:endCxn id="1443" idx="1"/>
          </p:cNvCxnSpPr>
          <p:nvPr/>
        </p:nvCxnSpPr>
        <p:spPr>
          <a:xfrm>
            <a:off x="5737650" y="1763400"/>
            <a:ext cx="497400" cy="0"/>
          </a:xfrm>
          <a:prstGeom prst="straightConnector1">
            <a:avLst/>
          </a:prstGeom>
          <a:noFill/>
          <a:ln cap="flat" cmpd="sng" w="19050">
            <a:solidFill>
              <a:srgbClr val="000000"/>
            </a:solidFill>
            <a:prstDash val="solid"/>
            <a:round/>
            <a:headEnd len="med" w="med" type="none"/>
            <a:tailEnd len="med" w="med" type="triangle"/>
          </a:ln>
        </p:spPr>
      </p:cxnSp>
      <p:cxnSp>
        <p:nvCxnSpPr>
          <p:cNvPr id="1449" name="Google Shape;1449;p181"/>
          <p:cNvCxnSpPr>
            <a:stCxn id="1443" idx="2"/>
            <a:endCxn id="1444" idx="0"/>
          </p:cNvCxnSpPr>
          <p:nvPr/>
        </p:nvCxnSpPr>
        <p:spPr>
          <a:xfrm>
            <a:off x="7400625" y="2197800"/>
            <a:ext cx="0" cy="631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8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Match the Problem</a:t>
            </a:r>
            <a:endParaRPr/>
          </a:p>
        </p:txBody>
      </p:sp>
      <p:sp>
        <p:nvSpPr>
          <p:cNvPr id="1455" name="Google Shape;1455;p182"/>
          <p:cNvSpPr txBox="1"/>
          <p:nvPr>
            <p:ph idx="1" type="body"/>
          </p:nvPr>
        </p:nvSpPr>
        <p:spPr>
          <a:xfrm>
            <a:off x="452400" y="1132825"/>
            <a:ext cx="4904700" cy="15459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Identify the appropriate data structure or algorithm</a:t>
            </a:r>
            <a:endParaRPr/>
          </a:p>
          <a:p>
            <a:pPr indent="-342900" lvl="0" marL="457200" rtl="0" algn="l">
              <a:spcBef>
                <a:spcPts val="1000"/>
              </a:spcBef>
              <a:spcAft>
                <a:spcPts val="1000"/>
              </a:spcAft>
              <a:buSzPts val="1800"/>
              <a:buChar char="✱"/>
            </a:pPr>
            <a:r>
              <a:rPr lang="en"/>
              <a:t>Consider where you’ve seen a similar problem before</a:t>
            </a:r>
            <a:endParaRPr/>
          </a:p>
        </p:txBody>
      </p:sp>
      <p:sp>
        <p:nvSpPr>
          <p:cNvPr id="1456" name="Google Shape;1456;p18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7" name="Google Shape;1457;p182"/>
          <p:cNvPicPr preferRelativeResize="0"/>
          <p:nvPr/>
        </p:nvPicPr>
        <p:blipFill>
          <a:blip r:embed="rId3">
            <a:alphaModFix/>
          </a:blip>
          <a:stretch>
            <a:fillRect/>
          </a:stretch>
        </p:blipFill>
        <p:spPr>
          <a:xfrm>
            <a:off x="5892275" y="1184500"/>
            <a:ext cx="2651350" cy="2651350"/>
          </a:xfrm>
          <a:prstGeom prst="rect">
            <a:avLst/>
          </a:prstGeom>
          <a:noFill/>
          <a:ln>
            <a:noFill/>
          </a:ln>
        </p:spPr>
      </p:pic>
      <p:grpSp>
        <p:nvGrpSpPr>
          <p:cNvPr id="1458" name="Google Shape;1458;p182"/>
          <p:cNvGrpSpPr/>
          <p:nvPr/>
        </p:nvGrpSpPr>
        <p:grpSpPr>
          <a:xfrm>
            <a:off x="89100" y="4739882"/>
            <a:ext cx="324008" cy="322851"/>
            <a:chOff x="0" y="3867912"/>
            <a:chExt cx="1280160" cy="1275588"/>
          </a:xfrm>
        </p:grpSpPr>
        <p:sp>
          <p:nvSpPr>
            <p:cNvPr id="1459" name="Google Shape;1459;p182"/>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82"/>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2"/>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8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the Code</a:t>
            </a:r>
            <a:endParaRPr/>
          </a:p>
        </p:txBody>
      </p:sp>
      <p:sp>
        <p:nvSpPr>
          <p:cNvPr id="1467" name="Google Shape;1467;p183"/>
          <p:cNvSpPr txBox="1"/>
          <p:nvPr>
            <p:ph idx="1" type="body"/>
          </p:nvPr>
        </p:nvSpPr>
        <p:spPr>
          <a:xfrm>
            <a:off x="452400" y="1132825"/>
            <a:ext cx="48108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Check for errors, edge cases, and opportunities to optimize.</a:t>
            </a:r>
            <a:endParaRPr/>
          </a:p>
        </p:txBody>
      </p:sp>
      <p:sp>
        <p:nvSpPr>
          <p:cNvPr id="1468" name="Google Shape;1468;p18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69" name="Google Shape;1469;p183"/>
          <p:cNvPicPr preferRelativeResize="0"/>
          <p:nvPr/>
        </p:nvPicPr>
        <p:blipFill>
          <a:blip r:embed="rId3">
            <a:alphaModFix/>
          </a:blip>
          <a:stretch>
            <a:fillRect/>
          </a:stretch>
        </p:blipFill>
        <p:spPr>
          <a:xfrm>
            <a:off x="5629250" y="1132825"/>
            <a:ext cx="3062350" cy="30623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Evaluate the Results</a:t>
            </a:r>
            <a:endParaRPr/>
          </a:p>
        </p:txBody>
      </p:sp>
      <p:sp>
        <p:nvSpPr>
          <p:cNvPr id="1475" name="Google Shape;1475;p184"/>
          <p:cNvSpPr txBox="1"/>
          <p:nvPr>
            <p:ph idx="1" type="body"/>
          </p:nvPr>
        </p:nvSpPr>
        <p:spPr>
          <a:xfrm>
            <a:off x="452400" y="1132825"/>
            <a:ext cx="5257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Ensure the solution meets the problem’s requirements and handles edge cases</a:t>
            </a:r>
            <a:endParaRPr/>
          </a:p>
        </p:txBody>
      </p:sp>
      <p:sp>
        <p:nvSpPr>
          <p:cNvPr id="1476" name="Google Shape;1476;p18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77" name="Google Shape;1477;p184"/>
          <p:cNvPicPr preferRelativeResize="0"/>
          <p:nvPr/>
        </p:nvPicPr>
        <p:blipFill>
          <a:blip r:embed="rId3">
            <a:alphaModFix/>
          </a:blip>
          <a:stretch>
            <a:fillRect/>
          </a:stretch>
        </p:blipFill>
        <p:spPr>
          <a:xfrm>
            <a:off x="5793650" y="1196250"/>
            <a:ext cx="2897949" cy="28979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5"/>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 minutes</a:t>
            </a:r>
            <a:endParaRPr/>
          </a:p>
        </p:txBody>
      </p:sp>
      <p:sp>
        <p:nvSpPr>
          <p:cNvPr id="1483" name="Google Shape;1483;p18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84" name="Google Shape;1484;p185"/>
          <p:cNvSpPr txBox="1"/>
          <p:nvPr>
            <p:ph idx="2" type="body"/>
          </p:nvPr>
        </p:nvSpPr>
        <p:spPr>
          <a:xfrm>
            <a:off x="452400" y="1260488"/>
            <a:ext cx="82392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Let's optimize this example.</a:t>
            </a:r>
            <a:endParaRPr/>
          </a:p>
        </p:txBody>
      </p:sp>
      <p:sp>
        <p:nvSpPr>
          <p:cNvPr id="1485" name="Google Shape;1485;p185"/>
          <p:cNvSpPr txBox="1"/>
          <p:nvPr/>
        </p:nvSpPr>
        <p:spPr>
          <a:xfrm>
            <a:off x="1189950" y="1783900"/>
            <a:ext cx="6764100" cy="2876700"/>
          </a:xfrm>
          <a:prstGeom prst="rect">
            <a:avLst/>
          </a:prstGeom>
          <a:solidFill>
            <a:schemeClr val="lt2"/>
          </a:solidFill>
          <a:ln>
            <a:noFill/>
          </a:ln>
        </p:spPr>
        <p:txBody>
          <a:bodyPr anchorCtr="0" anchor="t" bIns="182875" lIns="182875" spcFirstLastPara="1" rIns="182875" wrap="square" tIns="182875">
            <a:sp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def find_duplicates(arr):</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duplicates =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for i in range(len(arr)):</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for j in range(i + 1, len(arr)):</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if arr[i] == arr[j]:</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if arr[i] not in duplicates: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duplicates.append(arr[i])</a:t>
            </a:r>
            <a:endParaRPr sz="1800">
              <a:latin typeface="Consolas"/>
              <a:ea typeface="Consolas"/>
              <a:cs typeface="Consolas"/>
              <a:sym typeface="Consolas"/>
            </a:endParaRPr>
          </a:p>
          <a:p>
            <a:pPr indent="0" lvl="0" marL="0" rtl="0" algn="l">
              <a:lnSpc>
                <a:spcPct val="115000"/>
              </a:lnSpc>
              <a:spcBef>
                <a:spcPts val="0"/>
              </a:spcBef>
              <a:spcAft>
                <a:spcPts val="0"/>
              </a:spcAft>
              <a:buNone/>
            </a:pPr>
            <a:r>
              <a:rPr lang="en" sz="1800">
                <a:latin typeface="Consolas"/>
                <a:ea typeface="Consolas"/>
                <a:cs typeface="Consolas"/>
                <a:sym typeface="Consolas"/>
              </a:rPr>
              <a:t>    return duplicates</a:t>
            </a:r>
            <a:endParaRPr sz="1800">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86"/>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1491" name="Google Shape;1491;p186"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87"/>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1497" name="Google Shape;1497;p18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4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6" name="Google Shape;1056;p143"/>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1057" name="Google Shape;1057;p143"/>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1058" name="Google Shape;1058;p143"/>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1059" name="Google Shape;1059;p143"/>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88"/>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1503" name="Google Shape;1503;p18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4" name="Google Shape;1504;p188"/>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89"/>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1510" name="Google Shape;1510;p18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9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91"/>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 minutes</a:t>
            </a:r>
            <a:endParaRPr/>
          </a:p>
        </p:txBody>
      </p:sp>
      <p:sp>
        <p:nvSpPr>
          <p:cNvPr id="1521" name="Google Shape;1521;p19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2" name="Google Shape;1522;p191"/>
          <p:cNvSpPr txBox="1"/>
          <p:nvPr>
            <p:ph idx="2" type="body"/>
          </p:nvPr>
        </p:nvSpPr>
        <p:spPr>
          <a:xfrm>
            <a:off x="531600" y="1202395"/>
            <a:ext cx="8239200" cy="49239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t>Identify the most </a:t>
            </a:r>
            <a:r>
              <a:rPr lang="en" sz="1700">
                <a:highlight>
                  <a:srgbClr val="FFF2CC"/>
                </a:highlight>
              </a:rPr>
              <a:t>frequently</a:t>
            </a:r>
            <a:r>
              <a:rPr lang="en" sz="1700"/>
              <a:t> used keywords from a </a:t>
            </a:r>
            <a:r>
              <a:rPr lang="en" sz="1700" u="sng"/>
              <a:t>dictionary</a:t>
            </a:r>
            <a:r>
              <a:rPr lang="en" sz="1700"/>
              <a:t> where the </a:t>
            </a:r>
            <a:r>
              <a:rPr lang="en" sz="1700" u="sng"/>
              <a:t>keys are scene names</a:t>
            </a:r>
            <a:r>
              <a:rPr lang="en" sz="1700"/>
              <a:t> and the </a:t>
            </a:r>
            <a:r>
              <a:rPr lang="en" sz="1700" u="sng"/>
              <a:t>values are lists of keywords</a:t>
            </a:r>
            <a:r>
              <a:rPr lang="en" sz="1700"/>
              <a:t> used in each scene. </a:t>
            </a:r>
            <a:r>
              <a:rPr lang="en" sz="1700">
                <a:highlight>
                  <a:srgbClr val="FFF2CC"/>
                </a:highlight>
              </a:rPr>
              <a:t>Return the keyword that appears the most frequently across all scenes</a:t>
            </a:r>
            <a:r>
              <a:rPr lang="en" sz="1700"/>
              <a:t>. If there is a tie, return all the keywords with the highest frequency.</a:t>
            </a:r>
            <a:endParaRPr sz="1300"/>
          </a:p>
          <a:p>
            <a:pPr indent="0" lvl="0" marL="0" rtl="0" algn="l">
              <a:spcBef>
                <a:spcPts val="0"/>
              </a:spcBef>
              <a:spcAft>
                <a:spcPts val="0"/>
              </a:spcAft>
              <a:buNone/>
            </a:pPr>
            <a:r>
              <a:t/>
            </a:r>
            <a:endParaRPr sz="1400">
              <a:solidFill>
                <a:srgbClr val="1B1C57"/>
              </a:solidFill>
            </a:endParaRPr>
          </a:p>
          <a:p>
            <a:pPr indent="0" lvl="0" marL="0" rtl="0" algn="l">
              <a:spcBef>
                <a:spcPts val="1000"/>
              </a:spcBef>
              <a:spcAft>
                <a:spcPts val="0"/>
              </a:spcAft>
              <a:buNone/>
            </a:pPr>
            <a:r>
              <a:rPr lang="en" sz="1200">
                <a:solidFill>
                  <a:srgbClr val="1B1C57"/>
                </a:solidFill>
              </a:rPr>
              <a:t>scenes </a:t>
            </a:r>
            <a:r>
              <a:rPr b="1" lang="en" sz="1200">
                <a:solidFill>
                  <a:srgbClr val="024C1A"/>
                </a:solidFill>
              </a:rPr>
              <a:t>=</a:t>
            </a:r>
            <a:r>
              <a:rPr lang="en" sz="1200">
                <a:solidFill>
                  <a:srgbClr val="1B1C57"/>
                </a:solidFill>
              </a:rPr>
              <a:t> </a:t>
            </a:r>
            <a:r>
              <a:rPr lang="en" sz="1200">
                <a:solidFill>
                  <a:srgbClr val="24292F"/>
                </a:solidFill>
              </a:rPr>
              <a:t>{</a:t>
            </a:r>
            <a:endParaRPr sz="1200">
              <a:solidFill>
                <a:srgbClr val="1B1C57"/>
              </a:solidFill>
            </a:endParaRPr>
          </a:p>
          <a:p>
            <a:pPr indent="0" lvl="0" marL="0" rtl="0" algn="l">
              <a:spcBef>
                <a:spcPts val="1000"/>
              </a:spcBef>
              <a:spcAft>
                <a:spcPts val="0"/>
              </a:spcAft>
              <a:buNone/>
            </a:pPr>
            <a:r>
              <a:rPr lang="en" sz="1200">
                <a:solidFill>
                  <a:srgbClr val="1B1C57"/>
                </a:solidFill>
              </a:rPr>
              <a:t>    </a:t>
            </a:r>
            <a:r>
              <a:rPr lang="en" sz="1200">
                <a:solidFill>
                  <a:srgbClr val="023B95"/>
                </a:solidFill>
              </a:rPr>
              <a:t>"Scene 1"</a:t>
            </a:r>
            <a:r>
              <a:rPr lang="en" sz="1200">
                <a:solidFill>
                  <a:srgbClr val="24292F"/>
                </a:solidFill>
              </a:rPr>
              <a:t>:</a:t>
            </a:r>
            <a:r>
              <a:rPr lang="en" sz="1200">
                <a:solidFill>
                  <a:srgbClr val="1B1C57"/>
                </a:solidFill>
              </a:rPr>
              <a:t> </a:t>
            </a:r>
            <a:r>
              <a:rPr lang="en" sz="1200">
                <a:solidFill>
                  <a:srgbClr val="24292F"/>
                </a:solidFill>
              </a:rPr>
              <a:t>[</a:t>
            </a:r>
            <a:r>
              <a:rPr lang="en" sz="1200">
                <a:solidFill>
                  <a:srgbClr val="023B95"/>
                </a:solidFill>
              </a:rPr>
              <a:t>"action"</a:t>
            </a:r>
            <a:r>
              <a:rPr lang="en" sz="1200">
                <a:solidFill>
                  <a:srgbClr val="24292F"/>
                </a:solidFill>
              </a:rPr>
              <a:t>,</a:t>
            </a:r>
            <a:r>
              <a:rPr lang="en" sz="1200">
                <a:solidFill>
                  <a:srgbClr val="1B1C57"/>
                </a:solidFill>
              </a:rPr>
              <a:t> </a:t>
            </a:r>
            <a:r>
              <a:rPr lang="en" sz="1200">
                <a:solidFill>
                  <a:srgbClr val="023B95"/>
                </a:solidFill>
              </a:rPr>
              <a:t>"hero"</a:t>
            </a:r>
            <a:r>
              <a:rPr lang="en" sz="1200">
                <a:solidFill>
                  <a:srgbClr val="24292F"/>
                </a:solidFill>
              </a:rPr>
              <a:t>,</a:t>
            </a:r>
            <a:r>
              <a:rPr lang="en" sz="1200">
                <a:solidFill>
                  <a:srgbClr val="1B1C57"/>
                </a:solidFill>
              </a:rPr>
              <a:t> </a:t>
            </a:r>
            <a:r>
              <a:rPr lang="en" sz="1200">
                <a:solidFill>
                  <a:srgbClr val="023B95"/>
                </a:solidFill>
              </a:rPr>
              <a:t>"battle"</a:t>
            </a:r>
            <a:r>
              <a:rPr lang="en" sz="1200">
                <a:solidFill>
                  <a:srgbClr val="24292F"/>
                </a:solidFill>
              </a:rPr>
              <a:t>],</a:t>
            </a:r>
            <a:endParaRPr sz="1200">
              <a:solidFill>
                <a:srgbClr val="1B1C57"/>
              </a:solidFill>
            </a:endParaRPr>
          </a:p>
          <a:p>
            <a:pPr indent="0" lvl="0" marL="0" rtl="0" algn="l">
              <a:spcBef>
                <a:spcPts val="1000"/>
              </a:spcBef>
              <a:spcAft>
                <a:spcPts val="0"/>
              </a:spcAft>
              <a:buNone/>
            </a:pPr>
            <a:r>
              <a:rPr lang="en" sz="1200">
                <a:solidFill>
                  <a:srgbClr val="1B1C57"/>
                </a:solidFill>
              </a:rPr>
              <a:t>    </a:t>
            </a:r>
            <a:r>
              <a:rPr lang="en" sz="1200">
                <a:solidFill>
                  <a:srgbClr val="023B95"/>
                </a:solidFill>
              </a:rPr>
              <a:t>"Scene 2"</a:t>
            </a:r>
            <a:r>
              <a:rPr lang="en" sz="1200">
                <a:solidFill>
                  <a:srgbClr val="24292F"/>
                </a:solidFill>
              </a:rPr>
              <a:t>:</a:t>
            </a:r>
            <a:r>
              <a:rPr lang="en" sz="1200">
                <a:solidFill>
                  <a:srgbClr val="1B1C57"/>
                </a:solidFill>
              </a:rPr>
              <a:t> </a:t>
            </a:r>
            <a:r>
              <a:rPr lang="en" sz="1200">
                <a:solidFill>
                  <a:srgbClr val="24292F"/>
                </a:solidFill>
              </a:rPr>
              <a:t>[</a:t>
            </a:r>
            <a:r>
              <a:rPr lang="en" sz="1200">
                <a:solidFill>
                  <a:srgbClr val="023B95"/>
                </a:solidFill>
              </a:rPr>
              <a:t>"hero"</a:t>
            </a:r>
            <a:r>
              <a:rPr lang="en" sz="1200">
                <a:solidFill>
                  <a:srgbClr val="24292F"/>
                </a:solidFill>
              </a:rPr>
              <a:t>,</a:t>
            </a:r>
            <a:r>
              <a:rPr lang="en" sz="1200">
                <a:solidFill>
                  <a:srgbClr val="1B1C57"/>
                </a:solidFill>
              </a:rPr>
              <a:t> </a:t>
            </a:r>
            <a:r>
              <a:rPr lang="en" sz="1200">
                <a:solidFill>
                  <a:srgbClr val="023B95"/>
                </a:solidFill>
              </a:rPr>
              <a:t>"action"</a:t>
            </a:r>
            <a:r>
              <a:rPr lang="en" sz="1200">
                <a:solidFill>
                  <a:srgbClr val="24292F"/>
                </a:solidFill>
              </a:rPr>
              <a:t>,</a:t>
            </a:r>
            <a:r>
              <a:rPr lang="en" sz="1200">
                <a:solidFill>
                  <a:srgbClr val="1B1C57"/>
                </a:solidFill>
              </a:rPr>
              <a:t> </a:t>
            </a:r>
            <a:r>
              <a:rPr lang="en" sz="1200">
                <a:solidFill>
                  <a:srgbClr val="023B95"/>
                </a:solidFill>
              </a:rPr>
              <a:t>"quest"</a:t>
            </a:r>
            <a:r>
              <a:rPr lang="en" sz="1200">
                <a:solidFill>
                  <a:srgbClr val="24292F"/>
                </a:solidFill>
              </a:rPr>
              <a:t>],</a:t>
            </a:r>
            <a:endParaRPr sz="1200">
              <a:solidFill>
                <a:srgbClr val="1B1C57"/>
              </a:solidFill>
            </a:endParaRPr>
          </a:p>
          <a:p>
            <a:pPr indent="0" lvl="0" marL="0" rtl="0" algn="l">
              <a:spcBef>
                <a:spcPts val="1000"/>
              </a:spcBef>
              <a:spcAft>
                <a:spcPts val="0"/>
              </a:spcAft>
              <a:buNone/>
            </a:pPr>
            <a:r>
              <a:rPr lang="en" sz="1200">
                <a:solidFill>
                  <a:srgbClr val="1B1C57"/>
                </a:solidFill>
              </a:rPr>
              <a:t>    </a:t>
            </a:r>
            <a:r>
              <a:rPr lang="en" sz="1200">
                <a:solidFill>
                  <a:srgbClr val="023B95"/>
                </a:solidFill>
              </a:rPr>
              <a:t>"Scene 3"</a:t>
            </a:r>
            <a:r>
              <a:rPr lang="en" sz="1200">
                <a:solidFill>
                  <a:srgbClr val="24292F"/>
                </a:solidFill>
              </a:rPr>
              <a:t>:</a:t>
            </a:r>
            <a:r>
              <a:rPr lang="en" sz="1200">
                <a:solidFill>
                  <a:srgbClr val="1B1C57"/>
                </a:solidFill>
              </a:rPr>
              <a:t> </a:t>
            </a:r>
            <a:r>
              <a:rPr lang="en" sz="1200">
                <a:solidFill>
                  <a:srgbClr val="24292F"/>
                </a:solidFill>
              </a:rPr>
              <a:t>[</a:t>
            </a:r>
            <a:r>
              <a:rPr lang="en" sz="1200">
                <a:solidFill>
                  <a:srgbClr val="023B95"/>
                </a:solidFill>
              </a:rPr>
              <a:t>"battle"</a:t>
            </a:r>
            <a:r>
              <a:rPr lang="en" sz="1200">
                <a:solidFill>
                  <a:srgbClr val="24292F"/>
                </a:solidFill>
              </a:rPr>
              <a:t>,</a:t>
            </a:r>
            <a:r>
              <a:rPr lang="en" sz="1200">
                <a:solidFill>
                  <a:srgbClr val="1B1C57"/>
                </a:solidFill>
              </a:rPr>
              <a:t> </a:t>
            </a:r>
            <a:r>
              <a:rPr lang="en" sz="1200">
                <a:solidFill>
                  <a:srgbClr val="023B95"/>
                </a:solidFill>
              </a:rPr>
              <a:t>"strategy"</a:t>
            </a:r>
            <a:r>
              <a:rPr lang="en" sz="1200">
                <a:solidFill>
                  <a:srgbClr val="24292F"/>
                </a:solidFill>
              </a:rPr>
              <a:t>,</a:t>
            </a:r>
            <a:r>
              <a:rPr lang="en" sz="1200">
                <a:solidFill>
                  <a:srgbClr val="1B1C57"/>
                </a:solidFill>
              </a:rPr>
              <a:t> </a:t>
            </a:r>
            <a:r>
              <a:rPr lang="en" sz="1200">
                <a:solidFill>
                  <a:srgbClr val="023B95"/>
                </a:solidFill>
              </a:rPr>
              <a:t>"hero"</a:t>
            </a:r>
            <a:r>
              <a:rPr lang="en" sz="1200">
                <a:solidFill>
                  <a:srgbClr val="24292F"/>
                </a:solidFill>
              </a:rPr>
              <a:t>],</a:t>
            </a:r>
            <a:endParaRPr sz="1200">
              <a:solidFill>
                <a:srgbClr val="1B1C57"/>
              </a:solidFill>
            </a:endParaRPr>
          </a:p>
          <a:p>
            <a:pPr indent="0" lvl="0" marL="0" rtl="0" algn="l">
              <a:spcBef>
                <a:spcPts val="1000"/>
              </a:spcBef>
              <a:spcAft>
                <a:spcPts val="0"/>
              </a:spcAft>
              <a:buNone/>
            </a:pPr>
            <a:r>
              <a:rPr lang="en" sz="1200">
                <a:solidFill>
                  <a:srgbClr val="1B1C57"/>
                </a:solidFill>
              </a:rPr>
              <a:t>    </a:t>
            </a:r>
            <a:r>
              <a:rPr lang="en" sz="1200">
                <a:solidFill>
                  <a:srgbClr val="023B95"/>
                </a:solidFill>
              </a:rPr>
              <a:t>"Scene 4"</a:t>
            </a:r>
            <a:r>
              <a:rPr lang="en" sz="1200">
                <a:solidFill>
                  <a:srgbClr val="24292F"/>
                </a:solidFill>
              </a:rPr>
              <a:t>:</a:t>
            </a:r>
            <a:r>
              <a:rPr lang="en" sz="1200">
                <a:solidFill>
                  <a:srgbClr val="1B1C57"/>
                </a:solidFill>
              </a:rPr>
              <a:t> </a:t>
            </a:r>
            <a:r>
              <a:rPr lang="en" sz="1200">
                <a:solidFill>
                  <a:srgbClr val="24292F"/>
                </a:solidFill>
              </a:rPr>
              <a:t>[</a:t>
            </a:r>
            <a:r>
              <a:rPr lang="en" sz="1200">
                <a:solidFill>
                  <a:srgbClr val="023B95"/>
                </a:solidFill>
              </a:rPr>
              <a:t>"action"</a:t>
            </a:r>
            <a:r>
              <a:rPr lang="en" sz="1200">
                <a:solidFill>
                  <a:srgbClr val="24292F"/>
                </a:solidFill>
              </a:rPr>
              <a:t>,</a:t>
            </a:r>
            <a:r>
              <a:rPr lang="en" sz="1200">
                <a:solidFill>
                  <a:srgbClr val="1B1C57"/>
                </a:solidFill>
              </a:rPr>
              <a:t> </a:t>
            </a:r>
            <a:r>
              <a:rPr lang="en" sz="1200">
                <a:solidFill>
                  <a:srgbClr val="023B95"/>
                </a:solidFill>
              </a:rPr>
              <a:t>"strategy"</a:t>
            </a:r>
            <a:r>
              <a:rPr lang="en" sz="1200">
                <a:solidFill>
                  <a:srgbClr val="24292F"/>
                </a:solidFill>
              </a:rPr>
              <a:t>]</a:t>
            </a:r>
            <a:endParaRPr sz="1200">
              <a:solidFill>
                <a:srgbClr val="1B1C57"/>
              </a:solidFill>
            </a:endParaRPr>
          </a:p>
          <a:p>
            <a:pPr indent="0" lvl="0" marL="101600" marR="101600" rtl="0" algn="l">
              <a:lnSpc>
                <a:spcPct val="142500"/>
              </a:lnSpc>
              <a:spcBef>
                <a:spcPts val="1000"/>
              </a:spcBef>
              <a:spcAft>
                <a:spcPts val="0"/>
              </a:spcAft>
              <a:buClr>
                <a:schemeClr val="dk1"/>
              </a:buClr>
              <a:buSzPts val="1100"/>
              <a:buFont typeface="Arial"/>
              <a:buNone/>
            </a:pPr>
            <a:r>
              <a:rPr lang="en" sz="1200">
                <a:solidFill>
                  <a:srgbClr val="24292F"/>
                </a:solidFill>
              </a:rPr>
              <a:t>}</a:t>
            </a:r>
            <a:endParaRPr sz="1200">
              <a:solidFill>
                <a:srgbClr val="24292F"/>
              </a:solidFill>
            </a:endParaRPr>
          </a:p>
          <a:p>
            <a:pPr indent="0" lvl="0" marL="0" rtl="0" algn="l">
              <a:spcBef>
                <a:spcPts val="800"/>
              </a:spcBef>
              <a:spcAft>
                <a:spcPts val="0"/>
              </a:spcAft>
              <a:buNone/>
            </a:pPr>
            <a:r>
              <a:t/>
            </a:r>
            <a:endParaRPr/>
          </a:p>
          <a:p>
            <a:pPr indent="0" lvl="0" marL="0" rtl="0" algn="l">
              <a:spcBef>
                <a:spcPts val="1000"/>
              </a:spcBef>
              <a:spcAft>
                <a:spcPts val="1000"/>
              </a:spcAft>
              <a:buNone/>
            </a:pPr>
            <a:r>
              <a:t/>
            </a:r>
            <a:endParaRPr/>
          </a:p>
        </p:txBody>
      </p:sp>
      <p:sp>
        <p:nvSpPr>
          <p:cNvPr id="1523" name="Google Shape;1523;p191"/>
          <p:cNvSpPr txBox="1"/>
          <p:nvPr/>
        </p:nvSpPr>
        <p:spPr>
          <a:xfrm>
            <a:off x="5076000" y="3486525"/>
            <a:ext cx="2124000" cy="993600"/>
          </a:xfrm>
          <a:prstGeom prst="rect">
            <a:avLst/>
          </a:prstGeom>
          <a:noFill/>
          <a:ln>
            <a:noFill/>
          </a:ln>
        </p:spPr>
        <p:txBody>
          <a:bodyPr anchorCtr="0" anchor="t" bIns="91425" lIns="91425" spcFirstLastPara="1" rIns="91425" wrap="square" tIns="91425">
            <a:noAutofit/>
          </a:bodyPr>
          <a:lstStyle/>
          <a:p>
            <a:pPr indent="0" lvl="0" marL="101600" marR="101600" rtl="0" algn="l">
              <a:lnSpc>
                <a:spcPct val="142500"/>
              </a:lnSpc>
              <a:spcBef>
                <a:spcPts val="800"/>
              </a:spcBef>
              <a:spcAft>
                <a:spcPts val="0"/>
              </a:spcAft>
              <a:buNone/>
            </a:pPr>
            <a:r>
              <a:rPr lang="en" sz="1200">
                <a:solidFill>
                  <a:srgbClr val="1B1C57"/>
                </a:solidFill>
                <a:latin typeface="Poppins"/>
                <a:ea typeface="Poppins"/>
                <a:cs typeface="Poppins"/>
                <a:sym typeface="Poppins"/>
              </a:rPr>
              <a:t>o</a:t>
            </a:r>
            <a:r>
              <a:rPr lang="en" sz="1200">
                <a:solidFill>
                  <a:srgbClr val="1B1C57"/>
                </a:solidFill>
                <a:latin typeface="Poppins"/>
                <a:ea typeface="Poppins"/>
                <a:cs typeface="Poppins"/>
                <a:sym typeface="Poppins"/>
              </a:rPr>
              <a:t>utput:</a:t>
            </a:r>
            <a:endParaRPr sz="1200">
              <a:solidFill>
                <a:srgbClr val="1B1C57"/>
              </a:solidFill>
              <a:latin typeface="Poppins"/>
              <a:ea typeface="Poppins"/>
              <a:cs typeface="Poppins"/>
              <a:sym typeface="Poppins"/>
            </a:endParaRPr>
          </a:p>
          <a:p>
            <a:pPr indent="0" lvl="0" marL="101600" marR="101600" rtl="0" algn="l">
              <a:lnSpc>
                <a:spcPct val="142500"/>
              </a:lnSpc>
              <a:spcBef>
                <a:spcPts val="800"/>
              </a:spcBef>
              <a:spcAft>
                <a:spcPts val="0"/>
              </a:spcAft>
              <a:buClr>
                <a:schemeClr val="dk1"/>
              </a:buClr>
              <a:buSzPts val="1100"/>
              <a:buFont typeface="Arial"/>
              <a:buNone/>
            </a:pPr>
            <a:r>
              <a:rPr lang="en" sz="1200">
                <a:solidFill>
                  <a:srgbClr val="1B1C57"/>
                </a:solidFill>
                <a:latin typeface="Poppins"/>
                <a:ea typeface="Poppins"/>
                <a:cs typeface="Poppins"/>
                <a:sym typeface="Poppins"/>
              </a:rPr>
              <a:t>['action', 'hero']</a:t>
            </a:r>
            <a:endParaRPr sz="1200">
              <a:solidFill>
                <a:srgbClr val="1B1C57"/>
              </a:solidFill>
              <a:latin typeface="Poppins"/>
              <a:ea typeface="Poppins"/>
              <a:cs typeface="Poppins"/>
              <a:sym typeface="Poppins"/>
            </a:endParaRPr>
          </a:p>
          <a:p>
            <a:pPr indent="0" lvl="0" marL="0" rtl="0" algn="l">
              <a:spcBef>
                <a:spcPts val="800"/>
              </a:spcBef>
              <a:spcAft>
                <a:spcPts val="0"/>
              </a:spcAft>
              <a:buNone/>
            </a:pPr>
            <a:r>
              <a:t/>
            </a:r>
            <a:endParaRPr sz="1800">
              <a:solidFill>
                <a:schemeClr val="dk2"/>
              </a:solidFill>
              <a:latin typeface="Poppins"/>
              <a:ea typeface="Poppins"/>
              <a:cs typeface="Poppins"/>
              <a:sym typeface="Poppi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92"/>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 minutes</a:t>
            </a:r>
            <a:endParaRPr/>
          </a:p>
        </p:txBody>
      </p:sp>
      <p:sp>
        <p:nvSpPr>
          <p:cNvPr id="1529" name="Google Shape;1529;p19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30" name="Google Shape;1530;p192" title="Screenshot 2025-06-28 at 4.50.04 PM.png"/>
          <p:cNvPicPr preferRelativeResize="0"/>
          <p:nvPr/>
        </p:nvPicPr>
        <p:blipFill>
          <a:blip r:embed="rId3">
            <a:alphaModFix/>
          </a:blip>
          <a:stretch>
            <a:fillRect/>
          </a:stretch>
        </p:blipFill>
        <p:spPr>
          <a:xfrm>
            <a:off x="4129350" y="0"/>
            <a:ext cx="3490654" cy="514349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9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36" name="Google Shape;1536;p193"/>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1537" name="Google Shape;1537;p193"/>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1538" name="Google Shape;1538;p193"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
        <p:nvSpPr>
          <p:cNvPr id="1539" name="Google Shape;1539;p193"/>
          <p:cNvSpPr txBox="1"/>
          <p:nvPr/>
        </p:nvSpPr>
        <p:spPr>
          <a:xfrm>
            <a:off x="813450" y="3335150"/>
            <a:ext cx="2096100" cy="10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TIP102 S1B</a:t>
            </a:r>
            <a:endParaRPr sz="1800">
              <a:solidFill>
                <a:schemeClr val="dk2"/>
              </a:solidFill>
              <a:latin typeface="Poppins"/>
              <a:ea typeface="Poppins"/>
              <a:cs typeface="Poppins"/>
              <a:sym typeface="Poppins"/>
            </a:endParaRPr>
          </a:p>
          <a:p>
            <a:pPr indent="0" lvl="0" marL="0" rtl="0" algn="l">
              <a:spcBef>
                <a:spcPts val="0"/>
              </a:spcBef>
              <a:spcAft>
                <a:spcPts val="0"/>
              </a:spcAft>
              <a:buNone/>
            </a:pPr>
            <a:r>
              <a:rPr lang="en" sz="1800">
                <a:solidFill>
                  <a:schemeClr val="dk2"/>
                </a:solidFill>
                <a:latin typeface="Poppins"/>
                <a:ea typeface="Poppins"/>
                <a:cs typeface="Poppins"/>
                <a:sym typeface="Poppins"/>
              </a:rPr>
              <a:t>Week 4 Session 1</a:t>
            </a:r>
            <a:endParaRPr sz="1800">
              <a:solidFill>
                <a:schemeClr val="dk2"/>
              </a:solidFill>
              <a:latin typeface="Poppins"/>
              <a:ea typeface="Poppins"/>
              <a:cs typeface="Poppins"/>
              <a:sym typeface="Poppi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94"/>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1545" name="Google Shape;1545;p19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6" name="Google Shape;1546;p19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p:txBody>
      </p:sp>
      <p:pic>
        <p:nvPicPr>
          <p:cNvPr id="1547" name="Google Shape;1547;p194"/>
          <p:cNvPicPr preferRelativeResize="0"/>
          <p:nvPr/>
        </p:nvPicPr>
        <p:blipFill>
          <a:blip r:embed="rId3">
            <a:alphaModFix/>
          </a:blip>
          <a:stretch>
            <a:fillRect/>
          </a:stretch>
        </p:blipFill>
        <p:spPr>
          <a:xfrm>
            <a:off x="452400" y="438175"/>
            <a:ext cx="608050" cy="608050"/>
          </a:xfrm>
          <a:prstGeom prst="rect">
            <a:avLst/>
          </a:prstGeom>
          <a:noFill/>
          <a:ln>
            <a:noFill/>
          </a:ln>
        </p:spPr>
      </p:pic>
      <p:sp>
        <p:nvSpPr>
          <p:cNvPr id="1548" name="Google Shape;1548;p194"/>
          <p:cNvSpPr/>
          <p:nvPr/>
        </p:nvSpPr>
        <p:spPr>
          <a:xfrm>
            <a:off x="2483750" y="2994575"/>
            <a:ext cx="4848000" cy="20088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parting reminders. These might be to emphasize announcements and reminders from the beginning of the session, or additional ones that were saved for the end.</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44"/>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Getting to more difficult </a:t>
            </a:r>
            <a:r>
              <a:rPr lang="en"/>
              <a:t>questions</a:t>
            </a:r>
            <a:r>
              <a:rPr lang="en"/>
              <a:t> </a:t>
            </a:r>
            <a:endParaRPr/>
          </a:p>
          <a:p>
            <a:pPr indent="-342900" lvl="0" marL="457200" rtl="0" algn="l">
              <a:spcBef>
                <a:spcPts val="0"/>
              </a:spcBef>
              <a:spcAft>
                <a:spcPts val="0"/>
              </a:spcAft>
              <a:buSzPts val="1800"/>
              <a:buChar char="+"/>
            </a:pPr>
            <a:r>
              <a:rPr lang="en"/>
              <a:t>C3 and mock interview ???</a:t>
            </a:r>
            <a:endParaRPr/>
          </a:p>
        </p:txBody>
      </p:sp>
      <p:sp>
        <p:nvSpPr>
          <p:cNvPr id="1065" name="Google Shape;1065;p14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6" name="Google Shape;1066;p144"/>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Homework</a:t>
            </a:r>
            <a:r>
              <a:rPr lang="en" sz="1700"/>
              <a:t> </a:t>
            </a:r>
            <a:r>
              <a:rPr lang="en" sz="1700"/>
              <a:t> </a:t>
            </a:r>
            <a:endParaRPr sz="1700"/>
          </a:p>
          <a:p>
            <a:pPr indent="-336550" lvl="0" marL="457200" rtl="0" algn="l">
              <a:spcBef>
                <a:spcPts val="0"/>
              </a:spcBef>
              <a:spcAft>
                <a:spcPts val="0"/>
              </a:spcAft>
              <a:buSzPts val="1700"/>
              <a:buChar char="-"/>
            </a:pPr>
            <a:r>
              <a:rPr lang="en" sz="1700"/>
              <a:t>More engaging lectures</a:t>
            </a:r>
            <a:endParaRPr sz="1700"/>
          </a:p>
          <a:p>
            <a:pPr indent="-336550" lvl="0" marL="457200" rtl="0" algn="l">
              <a:spcBef>
                <a:spcPts val="0"/>
              </a:spcBef>
              <a:spcAft>
                <a:spcPts val="0"/>
              </a:spcAft>
              <a:buSzPts val="1700"/>
              <a:buChar char="-"/>
            </a:pPr>
            <a:r>
              <a:rPr lang="en" sz="1700"/>
              <a:t>More demos  </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45"/>
          <p:cNvSpPr txBox="1"/>
          <p:nvPr>
            <p:ph type="title"/>
          </p:nvPr>
        </p:nvSpPr>
        <p:spPr>
          <a:xfrm>
            <a:off x="959750" y="990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 Reminders</a:t>
            </a:r>
            <a:endParaRPr/>
          </a:p>
        </p:txBody>
      </p:sp>
      <p:sp>
        <p:nvSpPr>
          <p:cNvPr id="1072" name="Google Shape;1072;p145"/>
          <p:cNvSpPr txBox="1"/>
          <p:nvPr>
            <p:ph idx="1" type="body"/>
          </p:nvPr>
        </p:nvSpPr>
        <p:spPr>
          <a:xfrm>
            <a:off x="280150" y="513600"/>
            <a:ext cx="8688600" cy="374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highlight>
                  <a:schemeClr val="lt1"/>
                </a:highlight>
              </a:rPr>
              <a:t>						</a:t>
            </a:r>
            <a:endParaRPr b="1" sz="1200">
              <a:highlight>
                <a:schemeClr val="lt1"/>
              </a:highlight>
            </a:endParaRPr>
          </a:p>
          <a:p>
            <a:pPr indent="-323850" lvl="0" marL="457200" rtl="0" algn="l">
              <a:lnSpc>
                <a:spcPct val="150000"/>
              </a:lnSpc>
              <a:spcBef>
                <a:spcPts val="0"/>
              </a:spcBef>
              <a:spcAft>
                <a:spcPts val="0"/>
              </a:spcAft>
              <a:buSzPts val="1500"/>
              <a:buChar char="✱"/>
            </a:pPr>
            <a:r>
              <a:rPr b="1" lang="en" sz="1500">
                <a:highlight>
                  <a:schemeClr val="lt1"/>
                </a:highlight>
              </a:rPr>
              <a:t>Buddy Breakout Groups: </a:t>
            </a:r>
            <a:r>
              <a:rPr lang="en" sz="1500">
                <a:highlight>
                  <a:schemeClr val="lt1"/>
                </a:highlight>
              </a:rPr>
              <a:t>Make sure you fill out the Breakout Group Form/Entry Ticket form </a:t>
            </a:r>
            <a:r>
              <a:rPr b="1" i="1" lang="en" sz="1500">
                <a:highlight>
                  <a:schemeClr val="lt1"/>
                </a:highlight>
              </a:rPr>
              <a:t>even if </a:t>
            </a:r>
            <a:r>
              <a:rPr lang="en" sz="1500">
                <a:highlight>
                  <a:schemeClr val="lt1"/>
                </a:highlight>
              </a:rPr>
              <a:t>you have a buddy breakout group!</a:t>
            </a:r>
            <a:endParaRPr sz="1500">
              <a:highlight>
                <a:schemeClr val="lt1"/>
              </a:highlight>
            </a:endParaRPr>
          </a:p>
          <a:p>
            <a:pPr indent="-323850" lvl="1" marL="914400" rtl="0" algn="l">
              <a:lnSpc>
                <a:spcPct val="150000"/>
              </a:lnSpc>
              <a:spcBef>
                <a:spcPts val="0"/>
              </a:spcBef>
              <a:spcAft>
                <a:spcPts val="0"/>
              </a:spcAft>
              <a:buSzPts val="1500"/>
              <a:buChar char="●"/>
            </a:pPr>
            <a:r>
              <a:rPr b="1" lang="en" sz="1500">
                <a:highlight>
                  <a:schemeClr val="lt1"/>
                </a:highlight>
              </a:rPr>
              <a:t>Reminder: </a:t>
            </a:r>
            <a:r>
              <a:rPr lang="en" sz="1500">
                <a:highlight>
                  <a:schemeClr val="lt1"/>
                </a:highlight>
              </a:rPr>
              <a:t>If a BBG does not show up as an option in the Breakout Group Form, that means it was not created properly, and will not be viable for this class! </a:t>
            </a:r>
            <a:endParaRPr sz="1500">
              <a:highlight>
                <a:schemeClr val="lt1"/>
              </a:highlight>
            </a:endParaRPr>
          </a:p>
          <a:p>
            <a:pPr indent="-323850" lvl="0" marL="457200" rtl="0" algn="l">
              <a:lnSpc>
                <a:spcPct val="150000"/>
              </a:lnSpc>
              <a:spcBef>
                <a:spcPts val="0"/>
              </a:spcBef>
              <a:spcAft>
                <a:spcPts val="0"/>
              </a:spcAft>
              <a:buSzPts val="1500"/>
              <a:buChar char="✱"/>
            </a:pPr>
            <a:r>
              <a:rPr b="1" lang="en" sz="1500">
                <a:highlight>
                  <a:schemeClr val="lt1"/>
                </a:highlight>
              </a:rPr>
              <a:t>Study Groups Begin Week 5!:</a:t>
            </a:r>
            <a:endParaRPr b="1" sz="1500">
              <a:highlight>
                <a:schemeClr val="lt1"/>
              </a:highlight>
            </a:endParaRPr>
          </a:p>
          <a:p>
            <a:pPr indent="-323850" lvl="1" marL="914400" rtl="0" algn="l">
              <a:lnSpc>
                <a:spcPct val="150000"/>
              </a:lnSpc>
              <a:spcBef>
                <a:spcPts val="0"/>
              </a:spcBef>
              <a:spcAft>
                <a:spcPts val="0"/>
              </a:spcAft>
              <a:buSzPts val="1500"/>
              <a:buChar char="●"/>
            </a:pPr>
            <a:r>
              <a:rPr lang="en" sz="1500">
                <a:highlight>
                  <a:schemeClr val="lt1"/>
                </a:highlight>
              </a:rPr>
              <a:t>These are </a:t>
            </a:r>
            <a:r>
              <a:rPr b="1" lang="en" sz="1500">
                <a:highlight>
                  <a:schemeClr val="lt1"/>
                </a:highlight>
              </a:rPr>
              <a:t>independent, student-led</a:t>
            </a:r>
            <a:r>
              <a:rPr lang="en" sz="1500">
                <a:highlight>
                  <a:schemeClr val="lt1"/>
                </a:highlight>
              </a:rPr>
              <a:t> which will happen outside of class </a:t>
            </a:r>
            <a:endParaRPr sz="1500">
              <a:highlight>
                <a:schemeClr val="lt1"/>
              </a:highlight>
            </a:endParaRPr>
          </a:p>
          <a:p>
            <a:pPr indent="-323850" lvl="1" marL="914400" rtl="0" algn="l">
              <a:lnSpc>
                <a:spcPct val="150000"/>
              </a:lnSpc>
              <a:spcBef>
                <a:spcPts val="0"/>
              </a:spcBef>
              <a:spcAft>
                <a:spcPts val="0"/>
              </a:spcAft>
              <a:buSzPts val="1500"/>
              <a:buChar char="●"/>
            </a:pPr>
            <a:r>
              <a:rPr lang="en" sz="1500">
                <a:highlight>
                  <a:schemeClr val="lt1"/>
                </a:highlight>
              </a:rPr>
              <a:t>Interested? </a:t>
            </a:r>
            <a:endParaRPr sz="1500">
              <a:highlight>
                <a:schemeClr val="lt1"/>
              </a:highlight>
            </a:endParaRPr>
          </a:p>
          <a:p>
            <a:pPr indent="-323850" lvl="2" marL="1371600" rtl="0" algn="l">
              <a:lnSpc>
                <a:spcPct val="150000"/>
              </a:lnSpc>
              <a:spcBef>
                <a:spcPts val="0"/>
              </a:spcBef>
              <a:spcAft>
                <a:spcPts val="0"/>
              </a:spcAft>
              <a:buSzPts val="1500"/>
              <a:buChar char="○"/>
            </a:pPr>
            <a:r>
              <a:rPr lang="en" sz="1500">
                <a:highlight>
                  <a:schemeClr val="lt1"/>
                </a:highlight>
              </a:rPr>
              <a:t>Read </a:t>
            </a:r>
            <a:r>
              <a:rPr lang="en" sz="1500" u="sng">
                <a:solidFill>
                  <a:schemeClr val="hlink"/>
                </a:solidFill>
                <a:highlight>
                  <a:schemeClr val="lt1"/>
                </a:highlight>
                <a:hlinkClick r:id="rId3"/>
              </a:rPr>
              <a:t>this overview</a:t>
            </a:r>
            <a:endParaRPr sz="1500">
              <a:highlight>
                <a:schemeClr val="lt1"/>
              </a:highlight>
            </a:endParaRPr>
          </a:p>
          <a:p>
            <a:pPr indent="-323850" lvl="2" marL="1371600" rtl="0" algn="l">
              <a:lnSpc>
                <a:spcPct val="150000"/>
              </a:lnSpc>
              <a:spcBef>
                <a:spcPts val="0"/>
              </a:spcBef>
              <a:spcAft>
                <a:spcPts val="0"/>
              </a:spcAft>
              <a:buSzPts val="1500"/>
              <a:buChar char="○"/>
            </a:pPr>
            <a:r>
              <a:rPr lang="en" sz="1500">
                <a:highlight>
                  <a:schemeClr val="lt1"/>
                </a:highlight>
              </a:rPr>
              <a:t>Then fill out </a:t>
            </a:r>
            <a:r>
              <a:rPr lang="en" sz="1500" u="sng">
                <a:solidFill>
                  <a:schemeClr val="hlink"/>
                </a:solidFill>
                <a:highlight>
                  <a:schemeClr val="lt1"/>
                </a:highlight>
                <a:hlinkClick r:id="rId4"/>
              </a:rPr>
              <a:t>this form</a:t>
            </a:r>
            <a:r>
              <a:rPr lang="en" sz="1500">
                <a:highlight>
                  <a:schemeClr val="lt1"/>
                </a:highlight>
              </a:rPr>
              <a:t>! </a:t>
            </a:r>
            <a:endParaRPr sz="1500">
              <a:highlight>
                <a:schemeClr val="lt1"/>
              </a:highlight>
            </a:endParaRPr>
          </a:p>
          <a:p>
            <a:pPr indent="0" lvl="0" marL="0" rtl="0" algn="l">
              <a:lnSpc>
                <a:spcPct val="150000"/>
              </a:lnSpc>
              <a:spcBef>
                <a:spcPts val="1000"/>
              </a:spcBef>
              <a:spcAft>
                <a:spcPts val="0"/>
              </a:spcAft>
              <a:buNone/>
            </a:pPr>
            <a:r>
              <a:t/>
            </a:r>
            <a:endParaRPr b="1" sz="800">
              <a:highlight>
                <a:schemeClr val="lt1"/>
              </a:highlight>
            </a:endParaRPr>
          </a:p>
          <a:p>
            <a:pPr indent="0" lvl="0" marL="1371600" rtl="0" algn="l">
              <a:lnSpc>
                <a:spcPct val="150000"/>
              </a:lnSpc>
              <a:spcBef>
                <a:spcPts val="1000"/>
              </a:spcBef>
              <a:spcAft>
                <a:spcPts val="0"/>
              </a:spcAft>
              <a:buNone/>
            </a:pPr>
            <a:r>
              <a:t/>
            </a:r>
            <a:endParaRPr sz="800">
              <a:highlight>
                <a:schemeClr val="lt1"/>
              </a:highlight>
            </a:endParaRPr>
          </a:p>
        </p:txBody>
      </p:sp>
      <p:sp>
        <p:nvSpPr>
          <p:cNvPr id="1073" name="Google Shape;1073;p14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4" name="Google Shape;1074;p145"/>
          <p:cNvPicPr preferRelativeResize="0"/>
          <p:nvPr/>
        </p:nvPicPr>
        <p:blipFill>
          <a:blip r:embed="rId5">
            <a:alphaModFix/>
          </a:blip>
          <a:stretch>
            <a:fillRect/>
          </a:stretch>
        </p:blipFill>
        <p:spPr>
          <a:xfrm>
            <a:off x="280150" y="0"/>
            <a:ext cx="679601" cy="679601"/>
          </a:xfrm>
          <a:prstGeom prst="rect">
            <a:avLst/>
          </a:prstGeom>
          <a:noFill/>
          <a:ln>
            <a:noFill/>
          </a:ln>
        </p:spPr>
      </p:pic>
      <p:sp>
        <p:nvSpPr>
          <p:cNvPr id="1075" name="Google Shape;1075;p145"/>
          <p:cNvSpPr txBox="1"/>
          <p:nvPr/>
        </p:nvSpPr>
        <p:spPr>
          <a:xfrm>
            <a:off x="1177800" y="4206225"/>
            <a:ext cx="5982900" cy="4824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800">
                <a:latin typeface="Poppins"/>
                <a:ea typeface="Poppins"/>
                <a:cs typeface="Poppins"/>
                <a:sym typeface="Poppins"/>
              </a:rPr>
              <a:t> </a:t>
            </a:r>
            <a:r>
              <a:rPr b="1" lang="en" sz="1800">
                <a:latin typeface="Poppins"/>
                <a:ea typeface="Poppins"/>
                <a:cs typeface="Poppins"/>
                <a:sym typeface="Poppins"/>
              </a:rPr>
              <a:t> </a:t>
            </a:r>
            <a:r>
              <a:rPr b="1" lang="en" sz="1800" u="sng">
                <a:solidFill>
                  <a:schemeClr val="hlink"/>
                </a:solidFill>
                <a:latin typeface="Poppins"/>
                <a:ea typeface="Poppins"/>
                <a:cs typeface="Poppins"/>
                <a:sym typeface="Poppins"/>
                <a:hlinkClick r:id="rId6"/>
              </a:rPr>
              <a:t>Loom Recording of  Announcements!</a:t>
            </a:r>
            <a:endParaRPr b="1" sz="1800">
              <a:solidFill>
                <a:schemeClr val="dk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46"/>
          <p:cNvSpPr txBox="1"/>
          <p:nvPr>
            <p:ph type="title"/>
          </p:nvPr>
        </p:nvSpPr>
        <p:spPr>
          <a:xfrm>
            <a:off x="884825" y="2317200"/>
            <a:ext cx="49656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Big(O)</a:t>
            </a:r>
            <a:endParaRPr/>
          </a:p>
        </p:txBody>
      </p:sp>
      <p:sp>
        <p:nvSpPr>
          <p:cNvPr id="1081" name="Google Shape;1081;p14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47"/>
          <p:cNvSpPr txBox="1"/>
          <p:nvPr>
            <p:ph type="title"/>
          </p:nvPr>
        </p:nvSpPr>
        <p:spPr>
          <a:xfrm>
            <a:off x="3000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Big(O)?</a:t>
            </a:r>
            <a:endParaRPr/>
          </a:p>
        </p:txBody>
      </p:sp>
      <p:sp>
        <p:nvSpPr>
          <p:cNvPr id="1087" name="Google Shape;1087;p147"/>
          <p:cNvSpPr txBox="1"/>
          <p:nvPr>
            <p:ph idx="1" type="body"/>
          </p:nvPr>
        </p:nvSpPr>
        <p:spPr>
          <a:xfrm>
            <a:off x="300000" y="1184700"/>
            <a:ext cx="4629900" cy="3395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When someone asks you "</a:t>
            </a:r>
            <a:r>
              <a:rPr b="1" lang="en"/>
              <a:t>what is the Big(O)</a:t>
            </a:r>
            <a:r>
              <a:rPr lang="en"/>
              <a:t>", they want to know . . .</a:t>
            </a:r>
            <a:endParaRPr/>
          </a:p>
          <a:p>
            <a:pPr indent="-342900" lvl="0" marL="457200" rtl="0" algn="l">
              <a:spcBef>
                <a:spcPts val="1000"/>
              </a:spcBef>
              <a:spcAft>
                <a:spcPts val="0"/>
              </a:spcAft>
              <a:buSzPts val="1800"/>
              <a:buChar char="✱"/>
            </a:pPr>
            <a:r>
              <a:rPr lang="en"/>
              <a:t>How fast does your code run? (</a:t>
            </a:r>
            <a:r>
              <a:rPr b="1" lang="en"/>
              <a:t>time complexity</a:t>
            </a:r>
            <a:r>
              <a:rPr lang="en"/>
              <a:t>)</a:t>
            </a:r>
            <a:endParaRPr/>
          </a:p>
          <a:p>
            <a:pPr indent="-342900" lvl="0" marL="457200" rtl="0" algn="l">
              <a:spcBef>
                <a:spcPts val="1000"/>
              </a:spcBef>
              <a:spcAft>
                <a:spcPts val="0"/>
              </a:spcAft>
              <a:buSzPts val="1800"/>
              <a:buChar char="✱"/>
            </a:pPr>
            <a:r>
              <a:rPr lang="en"/>
              <a:t>How much memory does your code take? (</a:t>
            </a:r>
            <a:r>
              <a:rPr b="1" lang="en"/>
              <a:t>space complexity</a:t>
            </a:r>
            <a:r>
              <a:rPr lang="en"/>
              <a:t>)</a:t>
            </a:r>
            <a:endParaRPr/>
          </a:p>
          <a:p>
            <a:pPr indent="-342900" lvl="0" marL="457200" rtl="0" algn="l">
              <a:spcBef>
                <a:spcPts val="1000"/>
              </a:spcBef>
              <a:spcAft>
                <a:spcPts val="1000"/>
              </a:spcAft>
              <a:buSzPts val="1800"/>
              <a:buChar char="✱"/>
            </a:pPr>
            <a:r>
              <a:rPr b="1" lang="en"/>
              <a:t>=&gt; how fast an algorithm is</a:t>
            </a:r>
            <a:r>
              <a:rPr lang="en"/>
              <a:t> or </a:t>
            </a:r>
            <a:r>
              <a:rPr b="1" lang="en"/>
              <a:t>how much memory it uses</a:t>
            </a:r>
            <a:r>
              <a:rPr lang="en"/>
              <a:t> </a:t>
            </a:r>
            <a:r>
              <a:rPr lang="en" u="sng"/>
              <a:t>as the input size grows</a:t>
            </a:r>
            <a:endParaRPr u="sng"/>
          </a:p>
        </p:txBody>
      </p:sp>
      <p:pic>
        <p:nvPicPr>
          <p:cNvPr id="1088" name="Google Shape;1088;p147"/>
          <p:cNvPicPr preferRelativeResize="0"/>
          <p:nvPr/>
        </p:nvPicPr>
        <p:blipFill>
          <a:blip r:embed="rId3">
            <a:alphaModFix/>
          </a:blip>
          <a:stretch>
            <a:fillRect/>
          </a:stretch>
        </p:blipFill>
        <p:spPr>
          <a:xfrm>
            <a:off x="5430050" y="1184700"/>
            <a:ext cx="3271826" cy="3271826"/>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